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2A45"/>
    <a:srgbClr val="D2F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1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8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B956-5A8B-470C-AB1A-7C0F342E58F1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6D2F-D72D-4B6F-BF75-18F8296F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5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0"/>
            <a:ext cx="124079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A.I. Breakout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By:Lenna</a:t>
            </a:r>
          </a:p>
        </p:txBody>
      </p:sp>
    </p:spTree>
    <p:extLst>
      <p:ext uri="{BB962C8B-B14F-4D97-AF65-F5344CB8AC3E}">
        <p14:creationId xmlns:p14="http://schemas.microsoft.com/office/powerpoint/2010/main" val="39989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an A.I. breakout…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 are in the shelter of a dark, dingy cave hidden from the A.I. you are the only person alive, because you are a native to the land. You have no electronics, and no food. You will have to go out to pick food from the forest soon.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You only have two options: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Go Scavenge for food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Stay safe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Decide to Scavenge for Food…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1968500"/>
            <a:ext cx="9715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creep out of your cave… and scamper into the dark forest. You find some wild berries, but you don’t recognize the species of berries.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You have two options: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Eat the berries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hlinkClick r:id="rId4" action="ppaction://hlinksldjump"/>
              </a:rPr>
              <a:t>Drop them and look for more food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83878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Decide to Stay Safe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400" y="2273300"/>
            <a:ext cx="8039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stay in your cave, and start a campfire. Soon, the blaze gets out of control. You must put it out before the A.I. find the smoke, but it has started to snow.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You have two options: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Put the fire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Contain the fire, and hope the A.I. don’t find the smoke.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71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Eat the Wild Berries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 eat the wild berries, and you feel A.I. poison slowly spreading through your veins.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It was a trap!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 think, as you slowly fade from the world</a:t>
            </a:r>
            <a:r>
              <a:rPr lang="en-US" dirty="0" smtClean="0">
                <a:solidFill>
                  <a:srgbClr val="D2F7D6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D2F7D6"/>
              </a:solidFill>
            </a:endParaRPr>
          </a:p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			YOU DIED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hlinkClick r:id="rId3" action="ppaction://hlinksldjump"/>
              </a:rPr>
              <a:t>Try again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-1"/>
            <a:ext cx="11823700" cy="1775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7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drop them and look for more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 drop them, and you are safe for the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6"/>
                </a:solidFill>
              </a:rPr>
              <a:t>YOU WIN!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Go back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9" y="0"/>
            <a:ext cx="12203459" cy="811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put the fire 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 put the fire out, but you freeze to death.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YOU LOOSE!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Try again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1" y="0"/>
            <a:ext cx="12325351" cy="821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keep the fire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 keep the fire, and the A.I. find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YOU LOOSE!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Try again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A.I. Breakout</vt:lpstr>
      <vt:lpstr>In an A.I. breakout…</vt:lpstr>
      <vt:lpstr>You Decide to Scavenge for Food…</vt:lpstr>
      <vt:lpstr>You Decide to Stay Safe </vt:lpstr>
      <vt:lpstr>You Eat the Wild Berries</vt:lpstr>
      <vt:lpstr>You drop them and look for more </vt:lpstr>
      <vt:lpstr>You put the fire out</vt:lpstr>
      <vt:lpstr>You keep the fire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A.I. Breakout</dc:title>
  <dc:creator>Markham Classroom 114</dc:creator>
  <cp:lastModifiedBy>Markham Classroom 114</cp:lastModifiedBy>
  <cp:revision>7</cp:revision>
  <dcterms:created xsi:type="dcterms:W3CDTF">2017-11-17T19:43:03Z</dcterms:created>
  <dcterms:modified xsi:type="dcterms:W3CDTF">2017-12-08T19:40:01Z</dcterms:modified>
</cp:coreProperties>
</file>