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9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9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F759-78F0-4CB8-AF32-AB47E572ABC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EB37-B8AC-442C-9156-06B9D9F8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068608">
            <a:off x="958402" y="1897471"/>
            <a:ext cx="9144000" cy="14993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h</a:t>
            </a:r>
            <a:r>
              <a:rPr lang="en-US" dirty="0" smtClean="0">
                <a:solidFill>
                  <a:schemeClr val="accent4"/>
                </a:solidFill>
                <a:latin typeface="Algerian" panose="04020705040A02060702" pitchFamily="82" charset="0"/>
              </a:rPr>
              <a:t>e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dirty="0" smtClean="0">
                <a:solidFill>
                  <a:srgbClr val="00B0F0"/>
                </a:solidFill>
                <a:latin typeface="Algerian" panose="04020705040A02060702" pitchFamily="82" charset="0"/>
              </a:rPr>
              <a:t>d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v</a:t>
            </a:r>
            <a:r>
              <a:rPr lang="en-US" dirty="0" smtClean="0">
                <a:solidFill>
                  <a:srgbClr val="FF3399"/>
                </a:solidFill>
                <a:latin typeface="Algerian" panose="04020705040A02060702" pitchFamily="82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t</a:t>
            </a:r>
            <a:r>
              <a:rPr lang="en-US" dirty="0" smtClean="0">
                <a:solidFill>
                  <a:srgbClr val="00B050"/>
                </a:solidFill>
                <a:latin typeface="Algerian" panose="04020705040A02060702" pitchFamily="82" charset="0"/>
              </a:rPr>
              <a:t>u</a:t>
            </a:r>
            <a:r>
              <a:rPr lang="en-US" dirty="0" smtClean="0">
                <a:solidFill>
                  <a:srgbClr val="00B0F0"/>
                </a:solidFill>
                <a:latin typeface="Algerian" panose="04020705040A02060702" pitchFamily="82" charset="0"/>
              </a:rPr>
              <a:t>r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e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dirty="0" smtClean="0">
                <a:solidFill>
                  <a:srgbClr val="FF3399"/>
                </a:solidFill>
                <a:latin typeface="Algerian" panose="04020705040A02060702" pitchFamily="82" charset="0"/>
              </a:rPr>
              <a:t>of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y</a:t>
            </a:r>
            <a:r>
              <a:rPr lang="en-US" dirty="0" smtClean="0">
                <a:solidFill>
                  <a:srgbClr val="FFFF00"/>
                </a:solidFill>
                <a:latin typeface="Algerian" panose="04020705040A02060702" pitchFamily="82" charset="0"/>
              </a:rPr>
              <a:t>s</a:t>
            </a:r>
            <a:r>
              <a:rPr lang="en-US" dirty="0" smtClean="0">
                <a:solidFill>
                  <a:srgbClr val="00B050"/>
                </a:solidFill>
                <a:latin typeface="Algerian" panose="04020705040A02060702" pitchFamily="82" charset="0"/>
              </a:rPr>
              <a:t>t</a:t>
            </a:r>
            <a:r>
              <a:rPr lang="en-US" dirty="0" smtClean="0">
                <a:solidFill>
                  <a:srgbClr val="00B0F0"/>
                </a:solidFill>
                <a:latin typeface="Algerian" panose="04020705040A02060702" pitchFamily="82" charset="0"/>
              </a:rPr>
              <a:t>e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r</a:t>
            </a:r>
            <a:r>
              <a:rPr lang="en-US" dirty="0" smtClean="0">
                <a:solidFill>
                  <a:srgbClr val="FF3399"/>
                </a:solidFill>
                <a:latin typeface="Algerian" panose="04020705040A02060702" pitchFamily="82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</a:t>
            </a:r>
            <a:r>
              <a:rPr lang="en-US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endParaRPr lang="en-US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574793">
            <a:off x="5736050" y="5079811"/>
            <a:ext cx="3490810" cy="43910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By Leyla B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1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0"/>
            <a:ext cx="9385300" cy="13589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A LONG, LONG, TIME AGO IN A GALIXY FAR, FAR, AWAY…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/>
          <a:lstStyle/>
          <a:p>
            <a:endParaRPr lang="en-US" dirty="0" smtClean="0">
              <a:latin typeface="Algerian" panose="04020705040A02060702" pitchFamily="82" charset="0"/>
            </a:endParaRPr>
          </a:p>
          <a:p>
            <a:r>
              <a:rPr lang="en-US" dirty="0" smtClean="0">
                <a:latin typeface="Algerian" panose="04020705040A02060702" pitchFamily="82" charset="0"/>
              </a:rPr>
              <a:t>IN THE BUSY STREETS OF </a:t>
            </a:r>
            <a:r>
              <a:rPr lang="en-US" dirty="0" smtClean="0">
                <a:latin typeface="Algerian" panose="04020705040A02060702" pitchFamily="82" charset="0"/>
              </a:rPr>
              <a:t>diagon alley</a:t>
            </a:r>
            <a:r>
              <a:rPr lang="en-US" dirty="0" smtClean="0">
                <a:latin typeface="Algerian" panose="04020705040A02060702" pitchFamily="82" charset="0"/>
              </a:rPr>
              <a:t>…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You are looking for gringotts, the wizard bank, you need to know were to go without getting in trouble.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 smtClean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Algerian" panose="04020705040A02060702" pitchFamily="82" charset="0"/>
                <a:hlinkClick r:id="rId2" action="ppaction://hlinksldjump"/>
              </a:rPr>
              <a:t>Go left</a:t>
            </a:r>
            <a:endParaRPr lang="en-US" dirty="0" smtClean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Algerian" panose="04020705040A02060702" pitchFamily="82" charset="0"/>
                <a:hlinkClick r:id="rId3" action="ppaction://hlinksldjump"/>
              </a:rPr>
              <a:t>Go right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You get to the bank.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YOU WIN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You encounter a </a:t>
            </a:r>
            <a:r>
              <a:rPr lang="en-US" dirty="0" err="1" smtClean="0">
                <a:latin typeface="Algerian" panose="04020705040A02060702" pitchFamily="82" charset="0"/>
              </a:rPr>
              <a:t>jedi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You lose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The adventure of mysteries</vt:lpstr>
      <vt:lpstr>A LONG, LONG, TIME AGO IN A GALIXY FAR, FAR, AWAY…</vt:lpstr>
      <vt:lpstr>You get to the bank.</vt:lpstr>
      <vt:lpstr>You encounter a jedi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adventure of mysteries</dc:title>
  <dc:creator>Markham Classroom 114</dc:creator>
  <cp:lastModifiedBy>Markham Classroom 114</cp:lastModifiedBy>
  <cp:revision>7</cp:revision>
  <dcterms:created xsi:type="dcterms:W3CDTF">2017-11-17T17:27:01Z</dcterms:created>
  <dcterms:modified xsi:type="dcterms:W3CDTF">2017-12-15T17:31:39Z</dcterms:modified>
</cp:coreProperties>
</file>