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42AC9-56B9-47A8-B6BE-D83CB06F9145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5F87-C3B6-4C0C-AEFF-BCE3F7867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56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42AC9-56B9-47A8-B6BE-D83CB06F9145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5F87-C3B6-4C0C-AEFF-BCE3F7867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42AC9-56B9-47A8-B6BE-D83CB06F9145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5F87-C3B6-4C0C-AEFF-BCE3F7867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8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42AC9-56B9-47A8-B6BE-D83CB06F9145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5F87-C3B6-4C0C-AEFF-BCE3F7867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96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42AC9-56B9-47A8-B6BE-D83CB06F9145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5F87-C3B6-4C0C-AEFF-BCE3F7867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92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42AC9-56B9-47A8-B6BE-D83CB06F9145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5F87-C3B6-4C0C-AEFF-BCE3F7867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97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42AC9-56B9-47A8-B6BE-D83CB06F9145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5F87-C3B6-4C0C-AEFF-BCE3F7867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14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42AC9-56B9-47A8-B6BE-D83CB06F9145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5F87-C3B6-4C0C-AEFF-BCE3F7867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69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42AC9-56B9-47A8-B6BE-D83CB06F9145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5F87-C3B6-4C0C-AEFF-BCE3F7867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75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42AC9-56B9-47A8-B6BE-D83CB06F9145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5F87-C3B6-4C0C-AEFF-BCE3F7867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363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42AC9-56B9-47A8-B6BE-D83CB06F9145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5F87-C3B6-4C0C-AEFF-BCE3F7867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67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42AC9-56B9-47A8-B6BE-D83CB06F9145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B5F87-C3B6-4C0C-AEFF-BCE3F7867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31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terapt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 </a:t>
            </a:r>
            <a:r>
              <a:rPr lang="en-US" dirty="0" err="1" smtClean="0"/>
              <a:t>rerrewr</a:t>
            </a:r>
            <a:r>
              <a:rPr lang="en-US" dirty="0" smtClean="0"/>
              <a:t> e </a:t>
            </a:r>
            <a:r>
              <a:rPr lang="en-US" dirty="0" err="1" smtClean="0"/>
              <a:t>yuetyty</a:t>
            </a:r>
            <a:r>
              <a:rPr lang="en-US" dirty="0" smtClean="0"/>
              <a:t> I </a:t>
            </a:r>
            <a:r>
              <a:rPr lang="en-US" dirty="0" err="1" smtClean="0"/>
              <a:t>ehvyetvyutv</a:t>
            </a:r>
            <a:r>
              <a:rPr lang="en-US" dirty="0" smtClean="0"/>
              <a:t> 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24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was dark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was trap in a scary lab.</a:t>
            </a:r>
          </a:p>
          <a:p>
            <a:r>
              <a:rPr lang="en-US" dirty="0" smtClean="0"/>
              <a:t>She did not now what to do.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Run</a:t>
            </a:r>
            <a:endParaRPr lang="en-US" dirty="0" smtClean="0">
              <a:hlinkClick r:id="rId3" action="ppaction://hlinksldjump"/>
            </a:endParaRPr>
          </a:p>
          <a:p>
            <a:r>
              <a:rPr lang="en-US" dirty="0" smtClean="0">
                <a:hlinkClick r:id="rId3" action="ppaction://hlinksldjump"/>
              </a:rPr>
              <a:t>stay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999" y="62706"/>
            <a:ext cx="2159001" cy="188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06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ran </a:t>
            </a:r>
            <a:r>
              <a:rPr lang="en-US" dirty="0" err="1" smtClean="0"/>
              <a:t>ran</a:t>
            </a:r>
            <a:r>
              <a:rPr lang="en-US" dirty="0" smtClean="0"/>
              <a:t> </a:t>
            </a:r>
            <a:r>
              <a:rPr lang="en-US" dirty="0" err="1" smtClean="0"/>
              <a:t>ran</a:t>
            </a:r>
            <a:r>
              <a:rPr lang="en-US" dirty="0" smtClean="0"/>
              <a:t> and ran and then she saw </a:t>
            </a:r>
            <a:r>
              <a:rPr lang="en-US" dirty="0" err="1" smtClean="0"/>
              <a:t>slenderm</a:t>
            </a:r>
            <a:r>
              <a:rPr lang="en-US" dirty="0" smtClean="0"/>
              <a:t>.</a:t>
            </a:r>
          </a:p>
          <a:p>
            <a:r>
              <a:rPr lang="en-US" dirty="0" smtClean="0">
                <a:hlinkClick r:id="rId2" action="ppaction://hlinksldjump"/>
              </a:rPr>
              <a:t>Hide</a:t>
            </a:r>
            <a:endParaRPr lang="en-US" dirty="0"/>
          </a:p>
          <a:p>
            <a:r>
              <a:rPr lang="en-US" dirty="0" smtClean="0">
                <a:hlinkClick r:id="rId3" action="ppaction://hlinksldjump"/>
              </a:rPr>
              <a:t>run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86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15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28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gets </a:t>
            </a:r>
            <a:r>
              <a:rPr lang="en-US" dirty="0" err="1" smtClean="0"/>
              <a:t>steraped</a:t>
            </a:r>
            <a:r>
              <a:rPr lang="en-US" dirty="0" smtClean="0"/>
              <a:t> on table</a:t>
            </a:r>
          </a:p>
          <a:p>
            <a:r>
              <a:rPr lang="en-US" dirty="0" smtClean="0"/>
              <a:t>And she </a:t>
            </a:r>
            <a:r>
              <a:rPr lang="en-US" dirty="0" err="1" smtClean="0"/>
              <a:t>ecscaps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Fight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run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81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</a:t>
            </a:r>
            <a:r>
              <a:rPr lang="en-US" dirty="0" smtClean="0"/>
              <a:t> RUN ANDDDDDDDDDDDDDDDDDDDDDDDDDDDDDDD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WIN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55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LOUS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2" action="ppaction://hlinksldjump"/>
              </a:rPr>
              <a:t>SJHHG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16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45018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67</Words>
  <Application>Microsoft Office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terapt</vt:lpstr>
      <vt:lpstr>It was dark</vt:lpstr>
      <vt:lpstr>run</vt:lpstr>
      <vt:lpstr>HIDE</vt:lpstr>
      <vt:lpstr>RUN</vt:lpstr>
      <vt:lpstr>stay</vt:lpstr>
      <vt:lpstr>run</vt:lpstr>
      <vt:lpstr>HIDD</vt:lpstr>
      <vt:lpstr>PowerPoint Presentation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terapt</dc:title>
  <dc:creator>Markham Classroom 114</dc:creator>
  <cp:lastModifiedBy>Markham Classroom 114</cp:lastModifiedBy>
  <cp:revision>11</cp:revision>
  <dcterms:created xsi:type="dcterms:W3CDTF">2017-11-16T18:04:04Z</dcterms:created>
  <dcterms:modified xsi:type="dcterms:W3CDTF">2017-12-14T18:08:53Z</dcterms:modified>
</cp:coreProperties>
</file>