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3" r:id="rId5"/>
    <p:sldId id="265" r:id="rId6"/>
    <p:sldId id="260" r:id="rId7"/>
    <p:sldId id="262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5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2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9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9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6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4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0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0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E8AE-0A5A-4A42-87CA-9D9305982BF0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0227-FCBD-4664-AA85-14E30CCE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4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Lulu Bajali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loose!!!!!</a:t>
            </a:r>
          </a:p>
          <a:p>
            <a:r>
              <a:rPr lang="en-US" dirty="0" smtClean="0">
                <a:hlinkClick r:id="rId2" action="ppaction://hlinksldjump"/>
              </a:rPr>
              <a:t>REDO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3150394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character is alone in a house. </a:t>
            </a:r>
            <a:r>
              <a:rPr lang="en-US" dirty="0"/>
              <a:t>A</a:t>
            </a:r>
            <a:r>
              <a:rPr lang="en-US" dirty="0" smtClean="0"/>
              <a:t> big bang is herd on the wall with a small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>
                <a:hlinkClick r:id="rId2" action="ppaction://hlinksldjump"/>
              </a:rPr>
              <a:t>Leave the house and ignore it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check it out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checked it out. And died because there was a bomb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110" y="1969404"/>
            <a:ext cx="4063779" cy="4063779"/>
          </a:xfrm>
        </p:spPr>
      </p:pic>
    </p:spTree>
    <p:extLst>
      <p:ext uri="{BB962C8B-B14F-4D97-AF65-F5344CB8AC3E}">
        <p14:creationId xmlns:p14="http://schemas.microsoft.com/office/powerpoint/2010/main" val="8899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ignored it </a:t>
            </a:r>
            <a:r>
              <a:rPr lang="en-US" dirty="0" smtClean="0"/>
              <a:t>and ran outside for safety. You feel your stomach rumble. Were do you go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787525"/>
            <a:ext cx="10515600" cy="4351338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McDonalds'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Taco bell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428875"/>
            <a:ext cx="3810000" cy="2000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2772718"/>
            <a:ext cx="2380952" cy="2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went to McDonalds and got killed by clown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you had your great meal a man comes and says “ got change” with a red hand of blood in his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Give him cash and walk with him to a safe spot</a:t>
            </a:r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Say no and go to the forest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08" y="3584254"/>
            <a:ext cx="4253992" cy="282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sketchy man comes and askes for money with red blood in his hands.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Run to the forest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just die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went to the forest and died because of wolfs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Do you run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just die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124200"/>
            <a:ext cx="4250267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win !!!!!!!!!!!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0" y="2427288"/>
            <a:ext cx="4649927" cy="374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6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168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Boy</vt:lpstr>
      <vt:lpstr>Your character is alone in a house. A big bang is herd on the wall with a small hole</vt:lpstr>
      <vt:lpstr>You checked it out. And died because there was a bomb</vt:lpstr>
      <vt:lpstr>You ignored it and ran outside for safety. You feel your stomach rumble. Were do you go </vt:lpstr>
      <vt:lpstr> </vt:lpstr>
      <vt:lpstr>After you had your great meal a man comes and says “ got change” with a red hand of blood in his hand</vt:lpstr>
      <vt:lpstr>Some sketchy man comes and askes for money with red blood in his hands.</vt:lpstr>
      <vt:lpstr>You went to the forest and died because of wolfs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Boy</dc:title>
  <dc:creator>Markham Classroom 114</dc:creator>
  <cp:lastModifiedBy>Markham Classroom 114</cp:lastModifiedBy>
  <cp:revision>10</cp:revision>
  <dcterms:created xsi:type="dcterms:W3CDTF">2017-11-17T19:43:49Z</dcterms:created>
  <dcterms:modified xsi:type="dcterms:W3CDTF">2017-12-15T19:46:13Z</dcterms:modified>
</cp:coreProperties>
</file>