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98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46CD-8796-4420-925F-74C1BD21B9D3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228-7B74-4E40-A582-22108B89D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2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46CD-8796-4420-925F-74C1BD21B9D3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228-7B74-4E40-A582-22108B89D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60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46CD-8796-4420-925F-74C1BD21B9D3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228-7B74-4E40-A582-22108B89D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9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46CD-8796-4420-925F-74C1BD21B9D3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228-7B74-4E40-A582-22108B89D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4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46CD-8796-4420-925F-74C1BD21B9D3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228-7B74-4E40-A582-22108B89D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5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46CD-8796-4420-925F-74C1BD21B9D3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228-7B74-4E40-A582-22108B89D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16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46CD-8796-4420-925F-74C1BD21B9D3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228-7B74-4E40-A582-22108B89D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3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46CD-8796-4420-925F-74C1BD21B9D3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228-7B74-4E40-A582-22108B89D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2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46CD-8796-4420-925F-74C1BD21B9D3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228-7B74-4E40-A582-22108B89D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46CD-8796-4420-925F-74C1BD21B9D3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228-7B74-4E40-A582-22108B89D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5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46CD-8796-4420-925F-74C1BD21B9D3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2228-7B74-4E40-A582-22108B89D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4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546CD-8796-4420-925F-74C1BD21B9D3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82228-7B74-4E40-A582-22108B89D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9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path%201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path%20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21019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ARBYS Adventure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Maddi </a:t>
            </a:r>
            <a:r>
              <a:rPr lang="en-US" dirty="0" smtClean="0"/>
              <a:t>Lewis and Luna Simpson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03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1524000"/>
            <a:ext cx="47625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upon a time…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wake up to  terrible news, you lost your job at Wendy's for eating the food there </a:t>
            </a:r>
          </a:p>
          <a:p>
            <a:r>
              <a:rPr lang="en-US" dirty="0" smtClean="0"/>
              <a:t>You get up and find a letter on the drive way, It’s a hiring flyer from </a:t>
            </a:r>
            <a:r>
              <a:rPr lang="en-US" dirty="0"/>
              <a:t>A</a:t>
            </a:r>
            <a:r>
              <a:rPr lang="en-US" dirty="0" smtClean="0"/>
              <a:t>rby’s It says only one spot left and you half to be there by noon and </a:t>
            </a:r>
            <a:r>
              <a:rPr lang="en-US" dirty="0" err="1" smtClean="0"/>
              <a:t>arbys</a:t>
            </a:r>
            <a:r>
              <a:rPr lang="en-US" dirty="0" smtClean="0"/>
              <a:t> is 20 miles away</a:t>
            </a:r>
          </a:p>
          <a:p>
            <a:r>
              <a:rPr lang="en-US" dirty="0" smtClean="0"/>
              <a:t>What do you do to get there first. You don’t have A car.</a:t>
            </a:r>
          </a:p>
          <a:p>
            <a:r>
              <a:rPr lang="en-US" dirty="0" smtClean="0">
                <a:hlinkClick r:id="rId3" action="ppaction://hlinkfile"/>
              </a:rPr>
              <a:t> Bike </a:t>
            </a:r>
            <a:endParaRPr lang="en-US" dirty="0" smtClean="0"/>
          </a:p>
          <a:p>
            <a:r>
              <a:rPr lang="en-US" dirty="0" smtClean="0">
                <a:hlinkClick r:id="rId4" action="ppaction://hlinkfile"/>
              </a:rPr>
              <a:t>Bus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71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get up and get dressed</a:t>
            </a:r>
          </a:p>
          <a:p>
            <a:pPr marL="0" indent="0">
              <a:buNone/>
            </a:pPr>
            <a:r>
              <a:rPr lang="en-US" dirty="0" smtClean="0"/>
              <a:t>You decide to ride the bus </a:t>
            </a:r>
          </a:p>
          <a:p>
            <a:pPr marL="0" indent="0">
              <a:buNone/>
            </a:pPr>
            <a:r>
              <a:rPr lang="en-US" dirty="0" smtClean="0"/>
              <a:t>You walk to the nearest bus stop that takes you to </a:t>
            </a:r>
            <a:r>
              <a:rPr lang="en-US" dirty="0" err="1" smtClean="0"/>
              <a:t>arbys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You get on the bus</a:t>
            </a:r>
          </a:p>
          <a:p>
            <a:pPr marL="0" indent="0">
              <a:buNone/>
            </a:pPr>
            <a:r>
              <a:rPr lang="en-US" dirty="0" smtClean="0"/>
              <a:t>Your halfway there, the bus brakes down, everyone evacuates the bus</a:t>
            </a:r>
          </a:p>
          <a:p>
            <a:pPr marL="0" indent="0">
              <a:buNone/>
            </a:pPr>
            <a:r>
              <a:rPr lang="en-US" dirty="0" smtClean="0"/>
              <a:t>Arbys is 10 minutes away</a:t>
            </a:r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Ask random person to borrow A bike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Walk the rest of the way 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690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choose to bike all the way to </a:t>
            </a:r>
            <a:r>
              <a:rPr lang="en-US" dirty="0" smtClean="0"/>
              <a:t>A</a:t>
            </a:r>
            <a:r>
              <a:rPr lang="en-US" dirty="0" smtClean="0"/>
              <a:t>rbys </a:t>
            </a:r>
          </a:p>
          <a:p>
            <a:r>
              <a:rPr lang="en-US" dirty="0" smtClean="0"/>
              <a:t>It takes </a:t>
            </a:r>
            <a:r>
              <a:rPr lang="en-US" dirty="0" smtClean="0"/>
              <a:t> 30 minutes to bike </a:t>
            </a:r>
          </a:p>
          <a:p>
            <a:r>
              <a:rPr lang="en-US" dirty="0" smtClean="0"/>
              <a:t>You get up and you're </a:t>
            </a:r>
            <a:r>
              <a:rPr lang="en-US" dirty="0" err="1" smtClean="0"/>
              <a:t>tierd</a:t>
            </a:r>
            <a:r>
              <a:rPr lang="en-US" dirty="0" smtClean="0"/>
              <a:t> </a:t>
            </a:r>
          </a:p>
          <a:p>
            <a:r>
              <a:rPr lang="en-US" dirty="0" smtClean="0"/>
              <a:t>You start to bike up the hill </a:t>
            </a:r>
          </a:p>
          <a:p>
            <a:r>
              <a:rPr lang="en-US" dirty="0" smtClean="0"/>
              <a:t>Your bike moves and you crash into the road </a:t>
            </a:r>
          </a:p>
          <a:p>
            <a:r>
              <a:rPr lang="en-US" dirty="0" smtClean="0"/>
              <a:t>You get hit by a car</a:t>
            </a:r>
          </a:p>
          <a:p>
            <a:r>
              <a:rPr lang="en-US" dirty="0" smtClean="0"/>
              <a:t>You lost!!!!!!!!!!!!!!!!!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640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1100" y="1562100"/>
            <a:ext cx="10845800" cy="513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You choose to walk the rest of the way</a:t>
            </a:r>
          </a:p>
          <a:p>
            <a:r>
              <a:rPr lang="en-US" dirty="0" smtClean="0"/>
              <a:t>You keep walking and walking </a:t>
            </a:r>
          </a:p>
          <a:p>
            <a:r>
              <a:rPr lang="en-US" dirty="0" smtClean="0"/>
              <a:t>You see Arby’s across the street</a:t>
            </a:r>
          </a:p>
          <a:p>
            <a:r>
              <a:rPr lang="en-US" dirty="0" smtClean="0"/>
              <a:t>Your waiting at the </a:t>
            </a:r>
            <a:r>
              <a:rPr lang="en-US" dirty="0" err="1" smtClean="0"/>
              <a:t>crose</a:t>
            </a:r>
            <a:r>
              <a:rPr lang="en-US" dirty="0" smtClean="0"/>
              <a:t> walk</a:t>
            </a:r>
          </a:p>
          <a:p>
            <a:r>
              <a:rPr lang="en-US" dirty="0" smtClean="0"/>
              <a:t>A guy asks you were your going you don’t know if he is going to get the same job as you </a:t>
            </a:r>
          </a:p>
          <a:p>
            <a:r>
              <a:rPr lang="en-US" dirty="0" smtClean="0">
                <a:hlinkClick r:id="rId3" action="ppaction://hlinksldjump"/>
              </a:rPr>
              <a:t>Tell </a:t>
            </a:r>
            <a:r>
              <a:rPr lang="en-US" dirty="0" smtClean="0">
                <a:hlinkClick r:id="rId3" action="ppaction://hlinksldjump"/>
              </a:rPr>
              <a:t>him the truth</a:t>
            </a:r>
            <a:endParaRPr lang="en-US" dirty="0" smtClean="0"/>
          </a:p>
          <a:p>
            <a:r>
              <a:rPr lang="en-US" dirty="0" smtClean="0">
                <a:hlinkClick r:id="" action="ppaction://noaction"/>
              </a:rPr>
              <a:t>Or keep silent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3637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choose to keep silent </a:t>
            </a:r>
          </a:p>
          <a:p>
            <a:r>
              <a:rPr lang="en-US" dirty="0" smtClean="0"/>
              <a:t>The guy keeps asking you </a:t>
            </a:r>
          </a:p>
          <a:p>
            <a:r>
              <a:rPr lang="en-US" dirty="0" smtClean="0"/>
              <a:t>“ANSWER ME”</a:t>
            </a:r>
          </a:p>
          <a:p>
            <a:r>
              <a:rPr lang="en-US" dirty="0" smtClean="0"/>
              <a:t>You still keep silent </a:t>
            </a:r>
          </a:p>
          <a:p>
            <a:r>
              <a:rPr lang="en-US" dirty="0" smtClean="0"/>
              <a:t>He drags you away and are you are to late to make it Arbys </a:t>
            </a:r>
          </a:p>
          <a:p>
            <a:r>
              <a:rPr lang="en-US" dirty="0" smtClean="0"/>
              <a:t>You Lost!!!!!!!!!!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954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tell him your going to an interview at Arby’s</a:t>
            </a:r>
          </a:p>
          <a:p>
            <a:r>
              <a:rPr lang="en-US" dirty="0" smtClean="0"/>
              <a:t>The walk sign turns on</a:t>
            </a:r>
          </a:p>
          <a:p>
            <a:r>
              <a:rPr lang="en-US" dirty="0" smtClean="0"/>
              <a:t>You walk across and walk into </a:t>
            </a:r>
            <a:r>
              <a:rPr lang="en-US" dirty="0" err="1" smtClean="0"/>
              <a:t>arbys</a:t>
            </a:r>
            <a:r>
              <a:rPr lang="en-US" dirty="0" smtClean="0"/>
              <a:t> </a:t>
            </a:r>
          </a:p>
          <a:p>
            <a:r>
              <a:rPr lang="en-US" dirty="0" smtClean="0"/>
              <a:t>You are the first one</a:t>
            </a:r>
          </a:p>
          <a:p>
            <a:endParaRPr lang="en-US" dirty="0"/>
          </a:p>
          <a:p>
            <a:r>
              <a:rPr lang="en-US" dirty="0" smtClean="0"/>
              <a:t>YOU WIN!!!!!!!!!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324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An ARBYS Adventure </vt:lpstr>
      <vt:lpstr>Once upon a time… </vt:lpstr>
      <vt:lpstr>Path 1</vt:lpstr>
      <vt:lpstr>Path 2</vt:lpstr>
      <vt:lpstr>Path 4</vt:lpstr>
      <vt:lpstr>Path 6</vt:lpstr>
      <vt:lpstr>Path 7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ARBYS Adventure</dc:title>
  <dc:creator>Markham Classroom 114</dc:creator>
  <cp:lastModifiedBy>Markham Classroom 114</cp:lastModifiedBy>
  <cp:revision>9</cp:revision>
  <dcterms:created xsi:type="dcterms:W3CDTF">2017-11-17T19:07:35Z</dcterms:created>
  <dcterms:modified xsi:type="dcterms:W3CDTF">2017-12-08T19:09:35Z</dcterms:modified>
</cp:coreProperties>
</file>