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AB3F78D-E0FA-425E-ADB9-0208B9E38F85}">
          <p14:sldIdLst>
            <p14:sldId id="256"/>
            <p14:sldId id="257"/>
            <p14:sldId id="258"/>
            <p14:sldId id="259"/>
            <p14:sldId id="260"/>
            <p14:sldId id="261"/>
            <p14:sldId id="262"/>
          </p14:sldIdLst>
        </p14:section>
        <p14:section name="Untitled Section" id="{2FFB9B62-831B-4A81-9A89-708FC39B019F}">
          <p14:sldIdLst>
            <p14:sldId id="264"/>
            <p14:sldId id="265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259B"/>
    <a:srgbClr val="7A4673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C921-2F31-4BCB-BBDB-A48949F9D5CB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9AA22-C4E3-4153-8A71-F29C0FA2D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524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C921-2F31-4BCB-BBDB-A48949F9D5CB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9AA22-C4E3-4153-8A71-F29C0FA2D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06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C921-2F31-4BCB-BBDB-A48949F9D5CB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9AA22-C4E3-4153-8A71-F29C0FA2D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82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C921-2F31-4BCB-BBDB-A48949F9D5CB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9AA22-C4E3-4153-8A71-F29C0FA2D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889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C921-2F31-4BCB-BBDB-A48949F9D5CB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9AA22-C4E3-4153-8A71-F29C0FA2D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55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C921-2F31-4BCB-BBDB-A48949F9D5CB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9AA22-C4E3-4153-8A71-F29C0FA2D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621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C921-2F31-4BCB-BBDB-A48949F9D5CB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9AA22-C4E3-4153-8A71-F29C0FA2D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365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C921-2F31-4BCB-BBDB-A48949F9D5CB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9AA22-C4E3-4153-8A71-F29C0FA2D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32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C921-2F31-4BCB-BBDB-A48949F9D5CB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9AA22-C4E3-4153-8A71-F29C0FA2D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87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C921-2F31-4BCB-BBDB-A48949F9D5CB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9AA22-C4E3-4153-8A71-F29C0FA2D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561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C921-2F31-4BCB-BBDB-A48949F9D5CB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9AA22-C4E3-4153-8A71-F29C0FA2D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940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C921-2F31-4BCB-BBDB-A48949F9D5CB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9AA22-C4E3-4153-8A71-F29C0FA2D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9717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 err="1" smtClean="0"/>
              <a:t>Meftuha</a:t>
            </a:r>
            <a:r>
              <a:rPr lang="en-US" i="1" dirty="0" smtClean="0"/>
              <a:t>  Talons Of Power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3349397"/>
            <a:ext cx="10096500" cy="55295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300" y="-1671294"/>
            <a:ext cx="10058400" cy="419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86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380" y="0"/>
            <a:ext cx="87502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0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dragonets were  hiking in the rainforest then they saw 2 </a:t>
            </a:r>
            <a:r>
              <a:rPr lang="en-US" dirty="0" err="1" smtClean="0"/>
              <a:t>Mudwings</a:t>
            </a:r>
            <a:r>
              <a:rPr lang="en-US" dirty="0" smtClean="0"/>
              <a:t>…they were talking about “how RAINWINGS are lazy </a:t>
            </a:r>
            <a:r>
              <a:rPr lang="en-US" dirty="0" err="1" smtClean="0"/>
              <a:t>fruiteaters</a:t>
            </a:r>
            <a:r>
              <a:rPr lang="en-US" dirty="0" smtClean="0"/>
              <a:t>!”What should you do?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541" y="3066758"/>
            <a:ext cx="5828459" cy="485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52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HAVE 2 CHOICES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 action="ppaction://hlinksldjump"/>
              </a:rPr>
              <a:t>You keep listening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 smtClean="0">
                <a:hlinkClick r:id="rId3" action="ppaction://hlinksldjump"/>
              </a:rPr>
              <a:t>Or you keep on walking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3652952"/>
            <a:ext cx="10058400" cy="61624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2957398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35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25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LISTENING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63725"/>
            <a:ext cx="10515600" cy="4351338"/>
          </a:xfrm>
        </p:spPr>
        <p:txBody>
          <a:bodyPr/>
          <a:lstStyle/>
          <a:p>
            <a:r>
              <a:rPr lang="en-US" dirty="0" smtClean="0"/>
              <a:t>YOU KEEP LISTENING BUT THEN SUNNY DISSAPERS.</a:t>
            </a:r>
          </a:p>
          <a:p>
            <a:r>
              <a:rPr lang="en-US" dirty="0" smtClean="0"/>
              <a:t>THEN WEBS,TSUNAMI,&amp;CLAY ARE GONE TO!!</a:t>
            </a:r>
          </a:p>
          <a:p>
            <a:r>
              <a:rPr lang="en-US" dirty="0" smtClean="0">
                <a:hlinkClick r:id="rId2" action="ppaction://hlinksldjump"/>
              </a:rPr>
              <a:t>WAIT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7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WALKING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SEE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30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00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THEY SEE YOU…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209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 action="ppaction://hlinksldjump"/>
              </a:rPr>
              <a:t>THEY SAY”GET LOST OR ELSE BURN WILL KILL YOU!”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87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WAIT.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GLORY SAYS “COME OUT WE KNOW YOU’RE HERE!”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722" y="3111274"/>
            <a:ext cx="8148355" cy="520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84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9400" cy="51577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89500" y="5505450"/>
            <a:ext cx="162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 action="ppaction://hlinksldjump"/>
              </a:rPr>
              <a:t>The dragons go to a museum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12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276225"/>
            <a:ext cx="10515600" cy="1325563"/>
          </a:xfrm>
        </p:spPr>
        <p:txBody>
          <a:bodyPr/>
          <a:lstStyle/>
          <a:p>
            <a:r>
              <a:rPr lang="en-US" dirty="0" smtClean="0">
                <a:hlinkClick r:id="rId2" action="ppaction://hlinksldjump"/>
              </a:rPr>
              <a:t>BURN WILL  KILL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01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</TotalTime>
  <Words>110</Words>
  <Application>Microsoft Office PowerPoint</Application>
  <PresentationFormat>Widescreen</PresentationFormat>
  <Paragraphs>20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Meftuha  Talons Of Power</vt:lpstr>
      <vt:lpstr>INTRODUCTION!</vt:lpstr>
      <vt:lpstr>YOU HAVE 2 CHOICES</vt:lpstr>
      <vt:lpstr>KEEP LISTENING</vt:lpstr>
      <vt:lpstr>KEEP WALKING</vt:lpstr>
      <vt:lpstr>THEY SEE YOU… </vt:lpstr>
      <vt:lpstr>WAIT</vt:lpstr>
      <vt:lpstr>PowerPoint Presentation</vt:lpstr>
      <vt:lpstr>BURN WILL  KILL YOU!</vt:lpstr>
      <vt:lpstr>PowerPoint Presentation</vt:lpstr>
    </vt:vector>
  </TitlesOfParts>
  <Company>Portland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Meftuha  Talons Of Power</dc:title>
  <dc:creator>Markham Classroom 114</dc:creator>
  <cp:lastModifiedBy>Markham Classroom 114</cp:lastModifiedBy>
  <cp:revision>33</cp:revision>
  <dcterms:created xsi:type="dcterms:W3CDTF">2019-01-10T22:32:47Z</dcterms:created>
  <dcterms:modified xsi:type="dcterms:W3CDTF">2019-03-07T22:40:09Z</dcterms:modified>
</cp:coreProperties>
</file>