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5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1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9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9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3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0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8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3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4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dolphin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dolphin and the fisher man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0" y="3975100"/>
            <a:ext cx="64135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fisher man  he was just trying to get a fish for dinner and then he </a:t>
            </a:r>
            <a:r>
              <a:rPr lang="en-US" dirty="0" err="1" smtClean="0"/>
              <a:t>cout</a:t>
            </a:r>
            <a:r>
              <a:rPr lang="en-US" dirty="0" smtClean="0"/>
              <a:t>  a dolphin dun </a:t>
            </a:r>
            <a:r>
              <a:rPr lang="en-US" dirty="0" err="1" smtClean="0"/>
              <a:t>dun</a:t>
            </a:r>
            <a:r>
              <a:rPr lang="en-US" dirty="0" smtClean="0"/>
              <a:t> </a:t>
            </a:r>
            <a:r>
              <a:rPr lang="en-US" dirty="0" err="1" smtClean="0"/>
              <a:t>dun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6200"/>
            <a:ext cx="100584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What did he do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00225"/>
            <a:ext cx="10515600" cy="4351338"/>
          </a:xfrm>
        </p:spPr>
        <p:txBody>
          <a:bodyPr>
            <a:normAutofit/>
          </a:bodyPr>
          <a:lstStyle/>
          <a:p>
            <a:pPr marL="971550" lvl="1" indent="-514350" algn="just">
              <a:buAutoNum type="arabicPeriod"/>
            </a:pPr>
            <a:r>
              <a:rPr lang="en-US" sz="3200" dirty="0" smtClean="0">
                <a:hlinkClick r:id="rId2" action="ppaction://hlinksldjump"/>
              </a:rPr>
              <a:t>Fight it </a:t>
            </a:r>
            <a:endParaRPr lang="en-US" sz="3200" dirty="0" smtClean="0"/>
          </a:p>
          <a:p>
            <a:pPr marL="971550" lvl="1" indent="-514350" algn="just">
              <a:buAutoNum type="arabicPeriod"/>
            </a:pPr>
            <a:r>
              <a:rPr lang="en-US" sz="3200" dirty="0" smtClean="0">
                <a:hlinkClick r:id="rId3" action="ppaction://hlinksldjump"/>
              </a:rPr>
              <a:t>Let it free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96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Chocie</a:t>
            </a:r>
            <a:r>
              <a:rPr lang="en-US" dirty="0" smtClean="0"/>
              <a:t> 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889125"/>
            <a:ext cx="10515600" cy="4351338"/>
          </a:xfrm>
        </p:spPr>
        <p:txBody>
          <a:bodyPr/>
          <a:lstStyle/>
          <a:p>
            <a:r>
              <a:rPr lang="en-US" dirty="0" smtClean="0"/>
              <a:t>you chose to fight the dolphin  </a:t>
            </a:r>
          </a:p>
          <a:p>
            <a:pPr marL="0" indent="0">
              <a:buNone/>
            </a:pPr>
            <a:r>
              <a:rPr lang="en-US" dirty="0" smtClean="0"/>
              <a:t>You try to fight it but then there is more , you dead</a:t>
            </a:r>
          </a:p>
          <a:p>
            <a:pPr marL="0" indent="0">
              <a:buNone/>
            </a:pPr>
            <a:endParaRPr lang="en-US" sz="9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9600" smtClean="0">
                <a:solidFill>
                  <a:srgbClr val="FF0000"/>
                </a:solidFill>
              </a:rPr>
              <a:t>YOU LOSE</a:t>
            </a:r>
            <a:endParaRPr lang="en-US" sz="9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193556"/>
            <a:ext cx="5562600" cy="247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1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Chocie</a:t>
            </a:r>
            <a:r>
              <a:rPr lang="en-US" dirty="0" smtClean="0"/>
              <a:t>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chose to let it free  it jumps up and eats you ,you dead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9600" dirty="0" smtClean="0">
                <a:solidFill>
                  <a:srgbClr val="FF0000"/>
                </a:solidFill>
              </a:rPr>
              <a:t>You lose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10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dolphin</vt:lpstr>
      <vt:lpstr>Once upon a time…</vt:lpstr>
      <vt:lpstr>What did he do </vt:lpstr>
      <vt:lpstr>Chocie one </vt:lpstr>
      <vt:lpstr>Chocie 2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dolphin</dc:title>
  <dc:creator>Markham Classroom 114</dc:creator>
  <cp:lastModifiedBy>Markham Classroom 114</cp:lastModifiedBy>
  <cp:revision>7</cp:revision>
  <dcterms:created xsi:type="dcterms:W3CDTF">2017-11-16T17:59:05Z</dcterms:created>
  <dcterms:modified xsi:type="dcterms:W3CDTF">2017-12-07T18:44:39Z</dcterms:modified>
</cp:coreProperties>
</file>