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3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5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1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5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4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0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2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2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4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7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0FF7-C2E7-43D3-804E-6CCA0A24EE0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F727-D693-4E5D-A9CE-18CA8661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5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name </a:t>
            </a:r>
            <a:r>
              <a:rPr lang="en-US" dirty="0" err="1" smtClean="0"/>
              <a:t>jeff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Andres </a:t>
            </a:r>
            <a:r>
              <a:rPr lang="en-US" dirty="0" err="1" smtClean="0"/>
              <a:t>jk</a:t>
            </a:r>
            <a:r>
              <a:rPr lang="en-US" dirty="0" smtClean="0"/>
              <a:t> it was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7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Scary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wake up your eating </a:t>
            </a:r>
            <a:r>
              <a:rPr lang="en-US" dirty="0" err="1" smtClean="0"/>
              <a:t>talkis</a:t>
            </a:r>
            <a:r>
              <a:rPr lang="en-US" dirty="0" smtClean="0"/>
              <a:t>  what do you do</a:t>
            </a:r>
          </a:p>
          <a:p>
            <a:r>
              <a:rPr lang="en-US" dirty="0" smtClean="0">
                <a:hlinkClick r:id="rId2" action="ppaction://hlinksldjump"/>
              </a:rPr>
              <a:t>Eat </a:t>
            </a:r>
            <a:r>
              <a:rPr lang="en-US" dirty="0" err="1" smtClean="0">
                <a:hlinkClick r:id="rId2" action="ppaction://hlinksldjump"/>
              </a:rPr>
              <a:t>takis</a:t>
            </a:r>
            <a:r>
              <a:rPr lang="en-US" dirty="0" smtClean="0">
                <a:hlinkClick r:id="rId2" action="ppaction://hlinksldjump"/>
              </a:rPr>
              <a:t>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Dab like </a:t>
            </a:r>
            <a:r>
              <a:rPr lang="en-US" dirty="0" err="1" smtClean="0">
                <a:hlinkClick r:id="rId3" action="ppaction://hlinksldjump"/>
              </a:rPr>
              <a:t>denis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2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</a:t>
            </a:r>
            <a:r>
              <a:rPr lang="en-US" dirty="0" smtClean="0">
                <a:hlinkClick r:id="rId2" action="ppaction://hlinksldjump"/>
              </a:rPr>
              <a:t>to see </a:t>
            </a:r>
            <a:r>
              <a:rPr lang="en-US" dirty="0" err="1" smtClean="0">
                <a:hlinkClick r:id="rId2" action="ppaction://hlinksldjump"/>
              </a:rPr>
              <a:t>denis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35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Denis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 </a:t>
            </a:r>
            <a:r>
              <a:rPr lang="en-US" dirty="0" err="1" smtClean="0"/>
              <a:t>bueteful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this is not how you </a:t>
            </a:r>
            <a:br>
              <a:rPr lang="en-US" dirty="0" smtClean="0"/>
            </a:br>
            <a:r>
              <a:rPr lang="en-US" dirty="0" smtClean="0"/>
              <a:t>spell this lol</a:t>
            </a:r>
            <a:br>
              <a:rPr lang="en-US" dirty="0" smtClean="0"/>
            </a:b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644" y="2359025"/>
            <a:ext cx="7735712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965" y="3285423"/>
            <a:ext cx="2114391" cy="249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2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talkis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Yum spicy y is the bag purple AHHHHHHHHHHH</a:t>
            </a:r>
          </a:p>
          <a:p>
            <a:r>
              <a:rPr lang="en-US" dirty="0" smtClean="0"/>
              <a:t>Throw it way</a:t>
            </a:r>
          </a:p>
          <a:p>
            <a:r>
              <a:rPr lang="en-US" dirty="0" smtClean="0"/>
              <a:t>Be savage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862" y="1825625"/>
            <a:ext cx="35718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7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9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 it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2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My name jeff</vt:lpstr>
      <vt:lpstr>Scary v</vt:lpstr>
      <vt:lpstr>dab</vt:lpstr>
      <vt:lpstr>Denis    so bueteful ps  this is not how you  spell this lol  </vt:lpstr>
      <vt:lpstr>talkis</vt:lpstr>
      <vt:lpstr>Savage </vt:lpstr>
      <vt:lpstr>Throw it away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name jeff</dc:title>
  <dc:creator>Markham Classroom 114</dc:creator>
  <cp:lastModifiedBy>Markham Classroom 114</cp:lastModifiedBy>
  <cp:revision>3</cp:revision>
  <dcterms:created xsi:type="dcterms:W3CDTF">2017-12-07T18:00:27Z</dcterms:created>
  <dcterms:modified xsi:type="dcterms:W3CDTF">2017-12-14T17:46:04Z</dcterms:modified>
</cp:coreProperties>
</file>