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59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F75F-49B9-4941-95B0-4493B5D2B7FB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8139-44D7-483C-A982-2300D4F9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3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F75F-49B9-4941-95B0-4493B5D2B7FB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8139-44D7-483C-A982-2300D4F9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28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F75F-49B9-4941-95B0-4493B5D2B7FB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8139-44D7-483C-A982-2300D4F9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18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F75F-49B9-4941-95B0-4493B5D2B7FB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8139-44D7-483C-A982-2300D4F9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726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F75F-49B9-4941-95B0-4493B5D2B7FB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8139-44D7-483C-A982-2300D4F9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020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F75F-49B9-4941-95B0-4493B5D2B7FB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8139-44D7-483C-A982-2300D4F9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56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F75F-49B9-4941-95B0-4493B5D2B7FB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8139-44D7-483C-A982-2300D4F9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245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F75F-49B9-4941-95B0-4493B5D2B7FB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8139-44D7-483C-A982-2300D4F9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39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F75F-49B9-4941-95B0-4493B5D2B7FB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8139-44D7-483C-A982-2300D4F9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34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F75F-49B9-4941-95B0-4493B5D2B7FB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8139-44D7-483C-A982-2300D4F9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640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F75F-49B9-4941-95B0-4493B5D2B7FB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8139-44D7-483C-A982-2300D4F9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1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BF75F-49B9-4941-95B0-4493B5D2B7FB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B8139-44D7-483C-A982-2300D4F9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65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573" y="0"/>
            <a:ext cx="13350052" cy="7835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and glory       </a:t>
            </a:r>
            <a:r>
              <a:rPr lang="en-US" sz="2400" dirty="0" smtClean="0"/>
              <a:t>By </a:t>
            </a:r>
            <a:r>
              <a:rPr lang="en-US" sz="2400" dirty="0" err="1" smtClean="0"/>
              <a:t>Nehemias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690688"/>
            <a:ext cx="6337300" cy="5357812"/>
          </a:xfrm>
        </p:spPr>
      </p:pic>
      <p:sp>
        <p:nvSpPr>
          <p:cNvPr id="5" name="TextBox 4"/>
          <p:cNvSpPr txBox="1"/>
          <p:nvPr/>
        </p:nvSpPr>
        <p:spPr>
          <a:xfrm>
            <a:off x="546100" y="2832100"/>
            <a:ext cx="3619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You wake up to a nock on the door </a:t>
            </a:r>
          </a:p>
          <a:p>
            <a:endParaRPr lang="en-US" dirty="0"/>
          </a:p>
          <a:p>
            <a:r>
              <a:rPr lang="en-US" dirty="0" smtClean="0"/>
              <a:t>1.Do you open the door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74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the door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82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go back to bed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29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70434" y="1573346"/>
            <a:ext cx="13102134" cy="8470900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6820519" y="2772041"/>
            <a:ext cx="100980" cy="5675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join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9497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1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48" y="2003425"/>
            <a:ext cx="5111703" cy="4351338"/>
          </a:xfrm>
        </p:spPr>
      </p:pic>
    </p:spTree>
    <p:extLst>
      <p:ext uri="{BB962C8B-B14F-4D97-AF65-F5344CB8AC3E}">
        <p14:creationId xmlns:p14="http://schemas.microsoft.com/office/powerpoint/2010/main" val="202705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31</Words>
  <Application>Microsoft Office PowerPoint</Application>
  <PresentationFormat>Widescreen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Blood and glory       By Nehemias</vt:lpstr>
      <vt:lpstr>.</vt:lpstr>
      <vt:lpstr>Open the door </vt:lpstr>
      <vt:lpstr>Just go back to bed</vt:lpstr>
      <vt:lpstr>You join</vt:lpstr>
      <vt:lpstr>run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and glory       By Nehemias</dc:title>
  <dc:creator>Markham Classroom 114</dc:creator>
  <cp:lastModifiedBy>Markham Classroom 114</cp:lastModifiedBy>
  <cp:revision>10</cp:revision>
  <dcterms:created xsi:type="dcterms:W3CDTF">2017-11-17T19:43:47Z</dcterms:created>
  <dcterms:modified xsi:type="dcterms:W3CDTF">2017-12-15T19:45:00Z</dcterms:modified>
</cp:coreProperties>
</file>