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7" r:id="rId8"/>
    <p:sldId id="261" r:id="rId9"/>
    <p:sldId id="264" r:id="rId10"/>
    <p:sldId id="265" r:id="rId11"/>
    <p:sldId id="266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9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1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4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3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9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51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3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49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1DF3E-823B-473B-B70B-A75E5EA8A72F}" type="datetimeFigureOut">
              <a:rPr lang="en-US" smtClean="0"/>
              <a:t>12/7/2017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20E19-01C7-465A-8D63-247A2C258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Story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smtClean="0"/>
              <a:t>Noa</a:t>
            </a:r>
            <a:r>
              <a:rPr lang="en-US" dirty="0" smtClean="0"/>
              <a:t>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Go check it out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You Went To Check It out now you will be eaten alive </a:t>
            </a:r>
          </a:p>
          <a:p>
            <a:endParaRPr lang="en-US" dirty="0"/>
          </a:p>
          <a:p>
            <a:r>
              <a:rPr lang="en-US" dirty="0" smtClean="0"/>
              <a:t>SO YOU LOSE!!!!!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Try again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321718"/>
            <a:ext cx="55753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stayed in bed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broke down your door down!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LOSE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Try again? 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Yes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4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LOSE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ran away and now the director caught you 5 feet outside of the room at 6:30. </a:t>
            </a:r>
          </a:p>
          <a:p>
            <a:endParaRPr lang="en-US" dirty="0"/>
          </a:p>
          <a:p>
            <a:r>
              <a:rPr lang="en-US" dirty="0" smtClean="0"/>
              <a:t>Try again </a:t>
            </a:r>
          </a:p>
          <a:p>
            <a:r>
              <a:rPr lang="en-US" dirty="0" smtClean="0"/>
              <a:t>No </a:t>
            </a:r>
            <a:endParaRPr lang="en-US" dirty="0"/>
          </a:p>
          <a:p>
            <a:r>
              <a:rPr lang="en-US" dirty="0">
                <a:hlinkClick r:id="rId2" action="ppaction://hlinksldjump"/>
              </a:rPr>
              <a:t>Yes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66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LOSE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now passed out and on then ground FOR ETERITY!!</a:t>
            </a:r>
          </a:p>
          <a:p>
            <a:endParaRPr lang="en-US" dirty="0"/>
          </a:p>
          <a:p>
            <a:r>
              <a:rPr lang="en-US" dirty="0" smtClean="0"/>
              <a:t>Try Again 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Yes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1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925"/>
            <a:ext cx="10515600" cy="1325563"/>
          </a:xfrm>
        </p:spPr>
        <p:txBody>
          <a:bodyPr/>
          <a:lstStyle/>
          <a:p>
            <a:r>
              <a:rPr lang="en-US" dirty="0" smtClean="0"/>
              <a:t>In The Morning…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6900" cy="4351338"/>
          </a:xfrm>
        </p:spPr>
        <p:txBody>
          <a:bodyPr/>
          <a:lstStyle/>
          <a:p>
            <a:r>
              <a:rPr lang="en-US" dirty="0" smtClean="0"/>
              <a:t>It is time to get up and  you are late to your drama class.</a:t>
            </a:r>
          </a:p>
          <a:p>
            <a:r>
              <a:rPr lang="en-US" dirty="0" smtClean="0"/>
              <a:t>You have different dictions!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Choice 1 Go to drama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Choice 2 Stay in bed.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488" y="2667000"/>
            <a:ext cx="5881511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Drama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say hi and you get ready for rehearsal.</a:t>
            </a:r>
          </a:p>
          <a:p>
            <a:r>
              <a:rPr lang="en-US" dirty="0" smtClean="0"/>
              <a:t>You have two dictions. 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Choice 1 Help your teacher.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Choice 2 Walk away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62200"/>
            <a:ext cx="481650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Bed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025"/>
            <a:ext cx="10515600" cy="4351338"/>
          </a:xfrm>
        </p:spPr>
        <p:txBody>
          <a:bodyPr/>
          <a:lstStyle/>
          <a:p>
            <a:r>
              <a:rPr lang="en-US" dirty="0" smtClean="0"/>
              <a:t>You choose to stay in your bed for drama class.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Choice 1 go to sleep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Choice 2 Stay awake and do nothing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2686050"/>
            <a:ext cx="47529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sleeping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sleeping and a wild wolf eat you alive you lose</a:t>
            </a:r>
          </a:p>
          <a:p>
            <a:r>
              <a:rPr lang="en-US" dirty="0" smtClean="0"/>
              <a:t>Play again 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Yes </a:t>
            </a:r>
            <a:endParaRPr lang="en-US" dirty="0" smtClean="0"/>
          </a:p>
          <a:p>
            <a:r>
              <a:rPr lang="en-US" dirty="0" smtClean="0"/>
              <a:t>No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53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your teacher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helping your teacher. She needs more help!</a:t>
            </a:r>
          </a:p>
          <a:p>
            <a:r>
              <a:rPr lang="en-US" dirty="0" smtClean="0"/>
              <a:t>What Do You Do?!</a:t>
            </a:r>
          </a:p>
          <a:p>
            <a:endParaRPr lang="en-US" dirty="0"/>
          </a:p>
          <a:p>
            <a:r>
              <a:rPr lang="en-US" dirty="0" smtClean="0"/>
              <a:t>1 </a:t>
            </a:r>
            <a:r>
              <a:rPr lang="en-US" dirty="0" smtClean="0">
                <a:hlinkClick r:id="rId2" action="ppaction://hlinksldjump"/>
              </a:rPr>
              <a:t>Leave because you are annoyed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 </a:t>
            </a:r>
            <a:r>
              <a:rPr lang="en-US" dirty="0" smtClean="0">
                <a:hlinkClick r:id="rId3" action="ppaction://hlinksldjump"/>
              </a:rPr>
              <a:t>Help Her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Helped 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WIN you helped your teacher and the play was successful!</a:t>
            </a:r>
          </a:p>
          <a:p>
            <a:endParaRPr lang="en-US" dirty="0"/>
          </a:p>
          <a:p>
            <a:r>
              <a:rPr lang="en-US" dirty="0" smtClean="0"/>
              <a:t>Play again ? 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Yes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46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walked away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teacher is mad! SHE IS GOING TO HURT YOU!!!</a:t>
            </a:r>
          </a:p>
          <a:p>
            <a:r>
              <a:rPr lang="en-US" dirty="0"/>
              <a:t> </a:t>
            </a:r>
            <a:r>
              <a:rPr lang="en-US" dirty="0" smtClean="0"/>
              <a:t>What do you do now 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Choice 1  Run away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Choice 2 stay their and fight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4400"/>
            <a:ext cx="409575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42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awake doing nothing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here something outside! What do you do?</a:t>
            </a:r>
          </a:p>
          <a:p>
            <a:endParaRPr lang="en-US" dirty="0"/>
          </a:p>
          <a:p>
            <a:r>
              <a:rPr lang="en-US" dirty="0" smtClean="0">
                <a:hlinkClick r:id="rId2" action="ppaction://hlinksldjump"/>
              </a:rPr>
              <a:t>Go check it out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3" action="ppaction://hlinksldjump"/>
              </a:rPr>
              <a:t>Stay in bed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35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291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Story </vt:lpstr>
      <vt:lpstr>In The Morning…</vt:lpstr>
      <vt:lpstr>At Drama Class</vt:lpstr>
      <vt:lpstr>In Bed</vt:lpstr>
      <vt:lpstr>You are sleeping </vt:lpstr>
      <vt:lpstr>Helping your teacher </vt:lpstr>
      <vt:lpstr>You Helped her </vt:lpstr>
      <vt:lpstr>You walked away </vt:lpstr>
      <vt:lpstr>You are awake doing nothing </vt:lpstr>
      <vt:lpstr>You Go check it out </vt:lpstr>
      <vt:lpstr>You stayed in bed </vt:lpstr>
      <vt:lpstr>YOU LOSE </vt:lpstr>
      <vt:lpstr>YOU LOSE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Story</dc:title>
  <dc:creator>Markham Classroom 114</dc:creator>
  <cp:lastModifiedBy>Markham Classroom 114</cp:lastModifiedBy>
  <cp:revision>10</cp:revision>
  <dcterms:created xsi:type="dcterms:W3CDTF">2017-11-16T17:59:28Z</dcterms:created>
  <dcterms:modified xsi:type="dcterms:W3CDTF">2017-12-07T18:00:30Z</dcterms:modified>
</cp:coreProperties>
</file>