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9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6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3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1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1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6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2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3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7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0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789A-9F6C-4FEA-867F-FA6F6F9125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AEC74-2688-488D-B750-3F58F1B52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1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-127000"/>
            <a:ext cx="121157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0000"/>
                </a:solidFill>
              </a:rPr>
              <a:t>Stealing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522287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800225"/>
            <a:ext cx="10515600" cy="4351338"/>
          </a:xfrm>
        </p:spPr>
        <p:txBody>
          <a:bodyPr/>
          <a:lstStyle/>
          <a:p>
            <a:r>
              <a:rPr lang="en-US" dirty="0" smtClean="0"/>
              <a:t>You wake up and decide to go to the park for some $cash$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Steal from this guy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Leave him alone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755900"/>
            <a:ext cx="4699000" cy="35567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900" y="2311400"/>
            <a:ext cx="5118100" cy="454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 throws his </a:t>
            </a:r>
            <a:r>
              <a:rPr lang="en-US" dirty="0" smtClean="0">
                <a:solidFill>
                  <a:schemeClr val="bg1"/>
                </a:solidFill>
              </a:rPr>
              <a:t>purse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at you and you get KNOCKED OUT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the guy calls the cops and you go to jail.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YOU LOSE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.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RETRY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Next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to the bank to get some thing valuable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Kick the </a:t>
            </a:r>
            <a:r>
              <a:rPr lang="en-US" dirty="0" smtClean="0">
                <a:hlinkClick r:id="rId2" action="ppaction://hlinksldjump"/>
              </a:rPr>
              <a:t>door </a:t>
            </a:r>
            <a:r>
              <a:rPr lang="en-US" dirty="0" smtClean="0">
                <a:hlinkClick r:id="rId2" action="ppaction://hlinksldjump"/>
              </a:rPr>
              <a:t>open and say give me money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Ask politely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100" y="3416300"/>
            <a:ext cx="4481726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say NO!!!!!!!!!!!!!!!!!!!!!!!!!!!!!!!!!!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You lose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54" y="2130425"/>
            <a:ext cx="523875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 IN THE BANK FEEL THREATENED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THE CASH IS YOURS $$$$$$$$$$$$$$$$$$$$$$$$$$$$$$$$$$$$$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628" y="2997200"/>
            <a:ext cx="40640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8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94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Stealing </vt:lpstr>
      <vt:lpstr>PowerPoint Presentation</vt:lpstr>
      <vt:lpstr>PowerPoint Presentation</vt:lpstr>
      <vt:lpstr>Then Next Day</vt:lpstr>
      <vt:lpstr>They say NO!!!!!!!!!!!!!!!!!!!!!!!!!!!!!!!!!!</vt:lpstr>
      <vt:lpstr>THE PEOPLE IN THE BANK FEEL THREATENED  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Stealing</dc:title>
  <dc:creator>Markham Classroom 114</dc:creator>
  <cp:lastModifiedBy>Markham Classroom 114</cp:lastModifiedBy>
  <cp:revision>11</cp:revision>
  <dcterms:created xsi:type="dcterms:W3CDTF">2017-11-17T19:42:38Z</dcterms:created>
  <dcterms:modified xsi:type="dcterms:W3CDTF">2017-12-15T19:36:13Z</dcterms:modified>
</cp:coreProperties>
</file>