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Kyle Kertay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10" Type="http://schemas.openxmlformats.org/officeDocument/2006/relationships/slide" Target="slides/slide4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10-01T03:24:59.439">
    <p:pos x="196" y="725"/>
    <p:text>John Cena saves the day! Good job.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f3a7793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f3a7793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f3a7793d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f3a7793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f57fc8b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f57fc8b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6.jpg"/><Relationship Id="rId6" Type="http://schemas.openxmlformats.org/officeDocument/2006/relationships/image" Target="../media/image1.jpg"/><Relationship Id="rId7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Dog lick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howjump?jump=nextslide"/>
              </a:rPr>
              <a:t>You get  licked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howjump?jump=lastslide"/>
              </a:rPr>
              <a:t>You run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lose  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1471775" y="1834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224705" y="492150"/>
            <a:ext cx="7268076" cy="319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9813" y="740025"/>
            <a:ext cx="4044101" cy="269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25" y="1338670"/>
            <a:ext cx="1431697" cy="8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32975" y="584475"/>
            <a:ext cx="2581726" cy="416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62249" y="-71350"/>
            <a:ext cx="40441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win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Cena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aves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you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5475" y="735300"/>
            <a:ext cx="3857625" cy="445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