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497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612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645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174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513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63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158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991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53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74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837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70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769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37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724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34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93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22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WATCH OUT!!!!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payam</a:t>
            </a:r>
            <a:r>
              <a:rPr lang="en-US" dirty="0" smtClean="0"/>
              <a:t> 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76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my Car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your kids say I want to go to 7 eleven but then you noticed that </a:t>
            </a:r>
          </a:p>
          <a:p>
            <a:pPr marL="0" indent="0">
              <a:buNone/>
            </a:pPr>
            <a:r>
              <a:rPr lang="en-US" dirty="0" smtClean="0"/>
              <a:t>Car has been toed because someone spray painted no parking underneath were you parked your car.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hlinkClick r:id="rId2" action="ppaction://hlinksldjump"/>
              </a:rPr>
              <a:t>choice 1 go to the police station and tell them what happened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>
                <a:hlinkClick r:id="rId3" action="ppaction://hlinksldjump"/>
              </a:rPr>
              <a:t>choice 2 you ignore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83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Police station</a:t>
            </a:r>
          </a:p>
          <a:p>
            <a:pPr marL="0" indent="0">
              <a:buNone/>
            </a:pPr>
            <a:r>
              <a:rPr lang="en-US" dirty="0" smtClean="0"/>
              <a:t>The dumb police said no we cant do anything about it.</a:t>
            </a:r>
          </a:p>
          <a:p>
            <a:r>
              <a:rPr lang="en-US" dirty="0" smtClean="0">
                <a:hlinkClick r:id="rId2" action="ppaction://hlinksldjump"/>
              </a:rPr>
              <a:t>Choice one hit the police officers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But a new 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4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7 eleven</a:t>
            </a:r>
          </a:p>
          <a:p>
            <a:pPr marL="0" indent="0">
              <a:buNone/>
            </a:pPr>
            <a:r>
              <a:rPr lang="en-US" dirty="0" smtClean="0"/>
              <a:t>You take your kids to 7 eleven and you buy them a chips but one of them cries because they want a bag of candy instead.</a:t>
            </a:r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 choice 1 hit the kid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>
                <a:hlinkClick r:id="rId3" action="ppaction://hlinksldjump"/>
              </a:rPr>
              <a:t>choice 2 Buy them candy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41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LLLLLLOOOOOSSSSSSSSEEE</a:t>
            </a:r>
          </a:p>
          <a:p>
            <a:r>
              <a:rPr lang="en-US" dirty="0" smtClean="0"/>
              <a:t>You got arrested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-36513"/>
            <a:ext cx="3886200" cy="47894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8" y="0"/>
            <a:ext cx="4498977" cy="29993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0"/>
            <a:ext cx="3810000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02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not care how muck it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Yyyyyooooooooouuuuu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/>
              <a:t>wwwwwwwiiiiiiiiinnnnnnnn</a:t>
            </a:r>
            <a:endParaRPr lang="en-US" dirty="0" smtClean="0"/>
          </a:p>
          <a:p>
            <a:r>
              <a:rPr lang="en-US" dirty="0" smtClean="0"/>
              <a:t>You bought a new car and it looks better than the old one.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700" y="4995863"/>
            <a:ext cx="1219200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68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57</TotalTime>
  <Words>158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WATCH OUT!!!!</vt:lpstr>
      <vt:lpstr>Dealing with my Car time</vt:lpstr>
      <vt:lpstr>Path 1 </vt:lpstr>
      <vt:lpstr>Path 2 </vt:lpstr>
      <vt:lpstr>GIVE UP</vt:lpstr>
      <vt:lpstr>Did not care how muck it cost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WATCH OUT!!!!</dc:title>
  <dc:creator>Markham Classroom 114</dc:creator>
  <cp:lastModifiedBy>Markham Classroom 114</cp:lastModifiedBy>
  <cp:revision>9</cp:revision>
  <dcterms:created xsi:type="dcterms:W3CDTF">2017-11-17T18:54:13Z</dcterms:created>
  <dcterms:modified xsi:type="dcterms:W3CDTF">2017-12-15T19:16:09Z</dcterms:modified>
</cp:coreProperties>
</file>