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AB0C-FDF7-4CE5-A0FF-21C0B0721BD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DCD1-DF0C-4543-BE8B-4A6FD09F7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3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AB0C-FDF7-4CE5-A0FF-21C0B0721BD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DCD1-DF0C-4543-BE8B-4A6FD09F7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5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AB0C-FDF7-4CE5-A0FF-21C0B0721BD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DCD1-DF0C-4543-BE8B-4A6FD09F7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2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AB0C-FDF7-4CE5-A0FF-21C0B0721BD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DCD1-DF0C-4543-BE8B-4A6FD09F7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2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AB0C-FDF7-4CE5-A0FF-21C0B0721BD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DCD1-DF0C-4543-BE8B-4A6FD09F7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AB0C-FDF7-4CE5-A0FF-21C0B0721BD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DCD1-DF0C-4543-BE8B-4A6FD09F7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2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AB0C-FDF7-4CE5-A0FF-21C0B0721BD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DCD1-DF0C-4543-BE8B-4A6FD09F7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4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AB0C-FDF7-4CE5-A0FF-21C0B0721BD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DCD1-DF0C-4543-BE8B-4A6FD09F7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7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AB0C-FDF7-4CE5-A0FF-21C0B0721BD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DCD1-DF0C-4543-BE8B-4A6FD09F7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7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AB0C-FDF7-4CE5-A0FF-21C0B0721BD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DCD1-DF0C-4543-BE8B-4A6FD09F7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3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AB0C-FDF7-4CE5-A0FF-21C0B0721BD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DCD1-DF0C-4543-BE8B-4A6FD09F7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9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6AB0C-FDF7-4CE5-A0FF-21C0B0721BD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FDCD1-DF0C-4543-BE8B-4A6FD09F7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4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Abednego L3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100" y="3906838"/>
            <a:ext cx="9144000" cy="1655762"/>
          </a:xfrm>
        </p:spPr>
        <p:txBody>
          <a:bodyPr/>
          <a:lstStyle/>
          <a:p>
            <a:r>
              <a:rPr lang="en-US" dirty="0" smtClean="0"/>
              <a:t>Video games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7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games </a:t>
            </a:r>
            <a:r>
              <a:rPr lang="en-US" dirty="0" err="1" smtClean="0"/>
              <a:t>Releashed</a:t>
            </a:r>
            <a:r>
              <a:rPr lang="en-US" dirty="0" smtClean="0"/>
              <a:t>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games were made in 1972 By Nolan Bushnell The first game was Pong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5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video game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price of most video games were 60 and the first console was </a:t>
            </a:r>
            <a:r>
              <a:rPr lang="en-US" dirty="0"/>
              <a:t>The Magnavox </a:t>
            </a:r>
            <a:r>
              <a:rPr lang="en-US" dirty="0" smtClean="0"/>
              <a:t>Odyssey and their even more like that today! </a:t>
            </a:r>
            <a:r>
              <a:rPr lang="en-US" dirty="0" err="1" smtClean="0"/>
              <a:t>xbox</a:t>
            </a:r>
            <a:r>
              <a:rPr lang="en-US" dirty="0" smtClean="0"/>
              <a:t> </a:t>
            </a:r>
            <a:r>
              <a:rPr lang="en-US" dirty="0" err="1" smtClean="0"/>
              <a:t>one,play</a:t>
            </a:r>
            <a:r>
              <a:rPr lang="en-US" dirty="0" smtClean="0"/>
              <a:t> </a:t>
            </a:r>
            <a:r>
              <a:rPr lang="en-US" dirty="0" err="1" smtClean="0"/>
              <a:t>staion</a:t>
            </a:r>
            <a:r>
              <a:rPr lang="en-US" dirty="0" smtClean="0"/>
              <a:t> and The </a:t>
            </a:r>
            <a:r>
              <a:rPr lang="en-US" dirty="0" err="1" smtClean="0"/>
              <a:t>wii</a:t>
            </a:r>
            <a:r>
              <a:rPr lang="en-US" dirty="0" smtClean="0"/>
              <a:t>-u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794000"/>
            <a:ext cx="4521200" cy="10779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00" y="3190748"/>
            <a:ext cx="3810000" cy="31211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0" y="4423568"/>
            <a:ext cx="4666774" cy="2605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31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907" y="389620"/>
            <a:ext cx="10515600" cy="1325563"/>
          </a:xfrm>
        </p:spPr>
        <p:txBody>
          <a:bodyPr/>
          <a:lstStyle/>
          <a:p>
            <a:r>
              <a:rPr lang="en-US" dirty="0" smtClean="0"/>
              <a:t>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poplaur</a:t>
            </a:r>
            <a:r>
              <a:rPr lang="en-US" dirty="0" smtClean="0"/>
              <a:t> games in 2018 (Right Now)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322" y="1384300"/>
            <a:ext cx="2242978" cy="18843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86" y="2947194"/>
            <a:ext cx="2635250" cy="210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430" y="4641850"/>
            <a:ext cx="2381770" cy="15890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287" y="5398692"/>
            <a:ext cx="1339056" cy="13390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977" y="2709863"/>
            <a:ext cx="2963563" cy="15534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014" y="5135594"/>
            <a:ext cx="1662986" cy="166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39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81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66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Abednego L3</vt:lpstr>
      <vt:lpstr>Video games Releashed date</vt:lpstr>
      <vt:lpstr>The video game price</vt:lpstr>
      <vt:lpstr>Games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Abednego L3</dc:title>
  <dc:creator>Markham Classroom 114</dc:creator>
  <cp:lastModifiedBy>Markham Classroom 114</cp:lastModifiedBy>
  <cp:revision>3</cp:revision>
  <dcterms:created xsi:type="dcterms:W3CDTF">2018-09-13T21:21:11Z</dcterms:created>
  <dcterms:modified xsi:type="dcterms:W3CDTF">2018-09-20T21:18:16Z</dcterms:modified>
</cp:coreProperties>
</file>