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660066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266" autoAdjust="0"/>
    <p:restoredTop sz="94660"/>
  </p:normalViewPr>
  <p:slideViewPr>
    <p:cSldViewPr snapToGrid="0">
      <p:cViewPr varScale="1">
        <p:scale>
          <a:sx n="74" d="100"/>
          <a:sy n="74" d="100"/>
        </p:scale>
        <p:origin x="54" y="4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F3D73-7734-4FEF-BF68-67DC30ABCB2C}" type="datetimeFigureOut">
              <a:rPr lang="en-US" smtClean="0"/>
              <a:t>9/26/2018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B9740-2511-4BDC-A388-164BA10374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5311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F3D73-7734-4FEF-BF68-67DC30ABCB2C}" type="datetimeFigureOut">
              <a:rPr lang="en-US" smtClean="0"/>
              <a:t>9/26/2018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B9740-2511-4BDC-A388-164BA10374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938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F3D73-7734-4FEF-BF68-67DC30ABCB2C}" type="datetimeFigureOut">
              <a:rPr lang="en-US" smtClean="0"/>
              <a:t>9/26/2018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B9740-2511-4BDC-A388-164BA10374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2773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F3D73-7734-4FEF-BF68-67DC30ABCB2C}" type="datetimeFigureOut">
              <a:rPr lang="en-US" smtClean="0"/>
              <a:t>9/26/2018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B9740-2511-4BDC-A388-164BA10374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7071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F3D73-7734-4FEF-BF68-67DC30ABCB2C}" type="datetimeFigureOut">
              <a:rPr lang="en-US" smtClean="0"/>
              <a:t>9/26/2018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B9740-2511-4BDC-A388-164BA10374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07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F3D73-7734-4FEF-BF68-67DC30ABCB2C}" type="datetimeFigureOut">
              <a:rPr lang="en-US" smtClean="0"/>
              <a:t>9/26/2018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B9740-2511-4BDC-A388-164BA10374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337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F3D73-7734-4FEF-BF68-67DC30ABCB2C}" type="datetimeFigureOut">
              <a:rPr lang="en-US" smtClean="0"/>
              <a:t>9/26/2018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B9740-2511-4BDC-A388-164BA10374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2593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F3D73-7734-4FEF-BF68-67DC30ABCB2C}" type="datetimeFigureOut">
              <a:rPr lang="en-US" smtClean="0"/>
              <a:t>9/26/2018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B9740-2511-4BDC-A388-164BA10374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5057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F3D73-7734-4FEF-BF68-67DC30ABCB2C}" type="datetimeFigureOut">
              <a:rPr lang="en-US" smtClean="0"/>
              <a:t>9/26/2018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B9740-2511-4BDC-A388-164BA10374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935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F3D73-7734-4FEF-BF68-67DC30ABCB2C}" type="datetimeFigureOut">
              <a:rPr lang="en-US" smtClean="0"/>
              <a:t>9/26/2018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B9740-2511-4BDC-A388-164BA10374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649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F3D73-7734-4FEF-BF68-67DC30ABCB2C}" type="datetimeFigureOut">
              <a:rPr lang="en-US" smtClean="0"/>
              <a:t>9/26/2018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B9740-2511-4BDC-A388-164BA10374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745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8F3D73-7734-4FEF-BF68-67DC30ABCB2C}" type="datetimeFigureOut">
              <a:rPr lang="en-US" smtClean="0"/>
              <a:t>9/26/2018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FB9740-2511-4BDC-A388-164BA10374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272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4323" y="-438954"/>
            <a:ext cx="12230853" cy="97992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Addie Rook 4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Cute animal kingdom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8648" y="-262975"/>
            <a:ext cx="3587141" cy="26786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4323" y="-262975"/>
            <a:ext cx="3048000" cy="240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9122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0209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939" y="214813"/>
            <a:ext cx="10515600" cy="1325563"/>
          </a:xfrm>
        </p:spPr>
        <p:txBody>
          <a:bodyPr/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You were walking in the meadow of joy when you came to a fork in the middle of the road.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hlinkClick r:id="rId3" action="ppaction://hlinksldjump"/>
              </a:rPr>
              <a:t>Go left</a:t>
            </a:r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Go right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4999624" y="7258833"/>
            <a:ext cx="4322173" cy="4156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330194" y="7258833"/>
            <a:ext cx="1789483" cy="1342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8451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 ran into a lake!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1480" y="2595093"/>
            <a:ext cx="5683876" cy="4262907"/>
          </a:xfrm>
        </p:spPr>
      </p:pic>
    </p:spTree>
    <p:extLst>
      <p:ext uri="{BB962C8B-B14F-4D97-AF65-F5344CB8AC3E}">
        <p14:creationId xmlns:p14="http://schemas.microsoft.com/office/powerpoint/2010/main" val="27601165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37</Words>
  <Application>Microsoft Office PowerPoint</Application>
  <PresentationFormat>Widescreen</PresentationFormat>
  <Paragraphs>6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Addie Rook 4</vt:lpstr>
      <vt:lpstr>You were walking in the meadow of joy when you came to a fork in the middle of the road.</vt:lpstr>
      <vt:lpstr>You ran into a lake!</vt:lpstr>
    </vt:vector>
  </TitlesOfParts>
  <Company>Portland Public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Addie Rook 4</dc:title>
  <dc:creator>Markham Classroom 114</dc:creator>
  <cp:lastModifiedBy>Markham Classroom 114</cp:lastModifiedBy>
  <cp:revision>6</cp:revision>
  <dcterms:created xsi:type="dcterms:W3CDTF">2018-09-12T20:53:48Z</dcterms:created>
  <dcterms:modified xsi:type="dcterms:W3CDTF">2018-09-26T20:56:17Z</dcterms:modified>
</cp:coreProperties>
</file>