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8F4-0982-49D8-87F2-D34EABDAB2A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AB5-C403-4C3E-8F3E-D882F44C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6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8F4-0982-49D8-87F2-D34EABDAB2A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AB5-C403-4C3E-8F3E-D882F44C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8F4-0982-49D8-87F2-D34EABDAB2A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AB5-C403-4C3E-8F3E-D882F44C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9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8F4-0982-49D8-87F2-D34EABDAB2A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AB5-C403-4C3E-8F3E-D882F44C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1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8F4-0982-49D8-87F2-D34EABDAB2A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AB5-C403-4C3E-8F3E-D882F44C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6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8F4-0982-49D8-87F2-D34EABDAB2A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AB5-C403-4C3E-8F3E-D882F44C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7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8F4-0982-49D8-87F2-D34EABDAB2A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AB5-C403-4C3E-8F3E-D882F44C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0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8F4-0982-49D8-87F2-D34EABDAB2A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AB5-C403-4C3E-8F3E-D882F44C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0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8F4-0982-49D8-87F2-D34EABDAB2A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AB5-C403-4C3E-8F3E-D882F44C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0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8F4-0982-49D8-87F2-D34EABDAB2A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AB5-C403-4C3E-8F3E-D882F44C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3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58F4-0982-49D8-87F2-D34EABDAB2A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AB5-C403-4C3E-8F3E-D882F44C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4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058F4-0982-49D8-87F2-D34EABDAB2A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26AB5-C403-4C3E-8F3E-D882F44CB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6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Andrew L3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6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4708"/>
            <a:ext cx="10515600" cy="1325563"/>
          </a:xfrm>
        </p:spPr>
        <p:txBody>
          <a:bodyPr/>
          <a:lstStyle/>
          <a:p>
            <a:r>
              <a:rPr lang="en-US" dirty="0" err="1" smtClean="0"/>
              <a:t>Inventid</a:t>
            </a:r>
            <a:r>
              <a:rPr lang="en-US" dirty="0" smtClean="0"/>
              <a:t>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91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Andrew L3</vt:lpstr>
      <vt:lpstr>Inventid by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Andrew L3</dc:title>
  <dc:creator>Markham Classroom 114</dc:creator>
  <cp:lastModifiedBy>Markham Classroom 114</cp:lastModifiedBy>
  <cp:revision>2</cp:revision>
  <dcterms:created xsi:type="dcterms:W3CDTF">2018-09-13T21:28:14Z</dcterms:created>
  <dcterms:modified xsi:type="dcterms:W3CDTF">2018-09-13T21:31:39Z</dcterms:modified>
</cp:coreProperties>
</file>