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0771-56B3-43D4-9C44-F054F0C006EE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0ACF-93D9-483B-9173-9F6D8442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11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0771-56B3-43D4-9C44-F054F0C006EE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0ACF-93D9-483B-9173-9F6D8442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34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0771-56B3-43D4-9C44-F054F0C006EE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0ACF-93D9-483B-9173-9F6D8442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02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0771-56B3-43D4-9C44-F054F0C006EE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0ACF-93D9-483B-9173-9F6D8442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312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0771-56B3-43D4-9C44-F054F0C006EE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0ACF-93D9-483B-9173-9F6D8442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92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0771-56B3-43D4-9C44-F054F0C006EE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0ACF-93D9-483B-9173-9F6D8442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83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0771-56B3-43D4-9C44-F054F0C006EE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0ACF-93D9-483B-9173-9F6D8442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4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0771-56B3-43D4-9C44-F054F0C006EE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0ACF-93D9-483B-9173-9F6D8442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684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0771-56B3-43D4-9C44-F054F0C006EE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0ACF-93D9-483B-9173-9F6D8442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11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0771-56B3-43D4-9C44-F054F0C006EE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0ACF-93D9-483B-9173-9F6D8442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38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0771-56B3-43D4-9C44-F054F0C006EE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0ACF-93D9-483B-9173-9F6D8442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571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70771-56B3-43D4-9C44-F054F0C006EE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20ACF-93D9-483B-9173-9F6D8442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969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Arelir4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scary slumber party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6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3825"/>
            <a:ext cx="10515600" cy="1325563"/>
          </a:xfrm>
        </p:spPr>
        <p:txBody>
          <a:bodyPr/>
          <a:lstStyle/>
          <a:p>
            <a:r>
              <a:rPr lang="en-US" dirty="0" smtClean="0"/>
              <a:t>Fun and last day as a human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0" y="1114425"/>
            <a:ext cx="10515600" cy="4351338"/>
          </a:xfrm>
        </p:spPr>
        <p:txBody>
          <a:bodyPr/>
          <a:lstStyle/>
          <a:p>
            <a:r>
              <a:rPr lang="en-US" dirty="0" smtClean="0"/>
              <a:t>Once </a:t>
            </a:r>
            <a:r>
              <a:rPr lang="en-US" dirty="0" err="1" smtClean="0"/>
              <a:t>opon</a:t>
            </a:r>
            <a:r>
              <a:rPr lang="en-US" dirty="0" smtClean="0"/>
              <a:t>  a time  there was tow girls and tow human </a:t>
            </a:r>
            <a:r>
              <a:rPr lang="en-US" dirty="0" err="1" smtClean="0"/>
              <a:t>vampreis</a:t>
            </a:r>
            <a:r>
              <a:rPr lang="en-US" dirty="0" smtClean="0"/>
              <a:t> </a:t>
            </a:r>
            <a:r>
              <a:rPr lang="en-US" dirty="0" smtClean="0"/>
              <a:t>they where so hungry they wanted a bite of the humans so they also be </a:t>
            </a:r>
            <a:r>
              <a:rPr lang="en-US" dirty="0" err="1" smtClean="0"/>
              <a:t>vampiers</a:t>
            </a:r>
            <a:r>
              <a:rPr lang="en-US" dirty="0" smtClean="0"/>
              <a:t>.  They could spill out there secret so </a:t>
            </a:r>
            <a:r>
              <a:rPr lang="en-US" dirty="0" err="1" smtClean="0"/>
              <a:t>instaed</a:t>
            </a:r>
            <a:r>
              <a:rPr lang="en-US" dirty="0" smtClean="0"/>
              <a:t> they would keep there secret then when it was 6:00 they where very </a:t>
            </a:r>
            <a:r>
              <a:rPr lang="en-US" dirty="0" err="1" smtClean="0"/>
              <a:t>gungrey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Would you  want to be a </a:t>
            </a:r>
            <a:r>
              <a:rPr lang="en-US" dirty="0" smtClean="0">
                <a:hlinkClick r:id="rId2" action="ppaction://hlinksldjump"/>
              </a:rPr>
              <a:t>vampire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Would you fight the </a:t>
            </a:r>
            <a:r>
              <a:rPr lang="en-US" dirty="0" smtClean="0">
                <a:hlinkClick r:id="rId2" action="ppaction://hlinksldjump"/>
              </a:rPr>
              <a:t>vampires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2325" y="3635375"/>
            <a:ext cx="2038350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83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Would you be a </a:t>
            </a:r>
            <a:r>
              <a:rPr lang="en-US" dirty="0" err="1" smtClean="0"/>
              <a:t>vamppier</a:t>
            </a:r>
            <a:r>
              <a:rPr lang="en-US" dirty="0" smtClean="0"/>
              <a:t>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359025"/>
            <a:ext cx="10515600" cy="4351338"/>
          </a:xfrm>
        </p:spPr>
        <p:txBody>
          <a:bodyPr/>
          <a:lstStyle/>
          <a:p>
            <a:r>
              <a:rPr lang="en-US" dirty="0" smtClean="0"/>
              <a:t>If you were a </a:t>
            </a:r>
            <a:r>
              <a:rPr lang="en-US" dirty="0" err="1" smtClean="0"/>
              <a:t>vammpier</a:t>
            </a:r>
            <a:r>
              <a:rPr lang="en-US" dirty="0" smtClean="0"/>
              <a:t> then you would be </a:t>
            </a:r>
            <a:r>
              <a:rPr lang="en-US" dirty="0" err="1" smtClean="0"/>
              <a:t>veary</a:t>
            </a:r>
            <a:r>
              <a:rPr lang="en-US" dirty="0" smtClean="0"/>
              <a:t> </a:t>
            </a:r>
            <a:r>
              <a:rPr lang="en-US" dirty="0" err="1" smtClean="0"/>
              <a:t>hungery</a:t>
            </a:r>
            <a:r>
              <a:rPr lang="en-US" dirty="0" smtClean="0"/>
              <a:t>  but </a:t>
            </a:r>
            <a:r>
              <a:rPr lang="en-US" dirty="0" smtClean="0"/>
              <a:t> if you were people would run away from you but </a:t>
            </a:r>
            <a:r>
              <a:rPr lang="en-US" dirty="0" err="1" smtClean="0"/>
              <a:t>vanpieres</a:t>
            </a:r>
            <a:r>
              <a:rPr lang="en-US" dirty="0" smtClean="0"/>
              <a:t> are also fast and they can get blood</a:t>
            </a:r>
          </a:p>
          <a:p>
            <a:pPr marL="0" indent="0">
              <a:buNone/>
            </a:pPr>
            <a:r>
              <a:rPr lang="en-US" dirty="0" smtClean="0"/>
              <a:t>Would you be a </a:t>
            </a:r>
            <a:r>
              <a:rPr lang="en-US" dirty="0" err="1" smtClean="0"/>
              <a:t>vanpier</a:t>
            </a:r>
            <a:r>
              <a:rPr lang="en-US" dirty="0" smtClean="0"/>
              <a:t> and eat blood or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run away </a:t>
            </a:r>
          </a:p>
        </p:txBody>
      </p:sp>
    </p:spTree>
    <p:extLst>
      <p:ext uri="{BB962C8B-B14F-4D97-AF65-F5344CB8AC3E}">
        <p14:creationId xmlns:p14="http://schemas.microsoft.com/office/powerpoint/2010/main" val="270953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Would you fight the </a:t>
            </a:r>
            <a:r>
              <a:rPr lang="en-US" dirty="0" err="1" smtClean="0"/>
              <a:t>vamnpier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would fight the </a:t>
            </a:r>
            <a:r>
              <a:rPr lang="en-US" dirty="0" err="1" smtClean="0"/>
              <a:t>vanpier</a:t>
            </a:r>
            <a:r>
              <a:rPr lang="en-US" dirty="0" smtClean="0"/>
              <a:t> you would have to get supplies and go to the stor</a:t>
            </a:r>
            <a:r>
              <a:rPr lang="en-US" dirty="0" smtClean="0"/>
              <a:t>e then gather all your supplies and go fight the </a:t>
            </a:r>
            <a:r>
              <a:rPr lang="en-US" dirty="0" err="1" smtClean="0"/>
              <a:t>vanpiers</a:t>
            </a:r>
            <a:r>
              <a:rPr lang="en-US" dirty="0" smtClean="0"/>
              <a:t> </a:t>
            </a:r>
          </a:p>
          <a:p>
            <a:r>
              <a:rPr lang="en-US" dirty="0" smtClean="0"/>
              <a:t>Would you get the supplies and gather it and save the world and win or</a:t>
            </a:r>
          </a:p>
          <a:p>
            <a:r>
              <a:rPr lang="en-US" dirty="0" smtClean="0"/>
              <a:t>Do it with out supplies and gather it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95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03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178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Arelir4</vt:lpstr>
      <vt:lpstr>Fun and last day as a human </vt:lpstr>
      <vt:lpstr>Would you be a vamppier!!!</vt:lpstr>
      <vt:lpstr>Would you fight the vamnpier 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Arelir4</dc:title>
  <dc:creator>Markham Classroom 114</dc:creator>
  <cp:lastModifiedBy>Markham Classroom 114</cp:lastModifiedBy>
  <cp:revision>9</cp:revision>
  <dcterms:created xsi:type="dcterms:W3CDTF">2018-09-12T20:51:15Z</dcterms:created>
  <dcterms:modified xsi:type="dcterms:W3CDTF">2018-09-26T20:56:44Z</dcterms:modified>
</cp:coreProperties>
</file>