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1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30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95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7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2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95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7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0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5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4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C411B-7FB1-40A9-97F5-E0A6626B645E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93D7E-130D-47D4-923F-D55E6C11E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98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Audrey w4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Attack of the dragon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2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 </a:t>
            </a:r>
            <a:r>
              <a:rPr lang="en-US" dirty="0" err="1" smtClean="0"/>
              <a:t>villdge</a:t>
            </a:r>
            <a:r>
              <a:rPr lang="en-US" dirty="0" smtClean="0"/>
              <a:t> far </a:t>
            </a:r>
            <a:r>
              <a:rPr lang="en-US" dirty="0" err="1" smtClean="0"/>
              <a:t>far</a:t>
            </a:r>
            <a:r>
              <a:rPr lang="en-US" dirty="0" smtClean="0"/>
              <a:t> away there lived a dragon. The dragon in lived in a cave at the top of a </a:t>
            </a:r>
            <a:r>
              <a:rPr lang="en-US" dirty="0" err="1" smtClean="0"/>
              <a:t>mounten</a:t>
            </a:r>
            <a:r>
              <a:rPr lang="en-US" dirty="0" smtClean="0"/>
              <a:t> he comes out once every 100 </a:t>
            </a:r>
            <a:r>
              <a:rPr lang="en-US" dirty="0" smtClean="0"/>
              <a:t>years.  Someone forgot and climbed the to the hill </a:t>
            </a:r>
            <a:r>
              <a:rPr lang="en-US" dirty="0" err="1" smtClean="0"/>
              <a:t>he.the</a:t>
            </a:r>
            <a:r>
              <a:rPr lang="en-US" dirty="0" smtClean="0"/>
              <a:t> dragon </a:t>
            </a:r>
            <a:r>
              <a:rPr lang="en-US" dirty="0" err="1" smtClean="0"/>
              <a:t>comme</a:t>
            </a:r>
            <a:r>
              <a:rPr lang="en-US" dirty="0" smtClean="0"/>
              <a:t> out at 12:00 p.m. By the time he gets up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7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65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Audrey w4</vt:lpstr>
      <vt:lpstr>Once upon a time…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Audrey w4</dc:title>
  <dc:creator>Markham Classroom 114</dc:creator>
  <cp:lastModifiedBy>Markham Classroom 114</cp:lastModifiedBy>
  <cp:revision>8</cp:revision>
  <dcterms:created xsi:type="dcterms:W3CDTF">2018-09-13T20:52:50Z</dcterms:created>
  <dcterms:modified xsi:type="dcterms:W3CDTF">2018-09-27T20:57:22Z</dcterms:modified>
</cp:coreProperties>
</file>