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4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1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9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1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6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9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6E6C-3154-4E4A-BA15-46D40D1407E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0C92-67E0-401B-AD6B-A3DBC2D33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Bob the </a:t>
            </a:r>
            <a:r>
              <a:rPr lang="en-US" dirty="0" err="1" smtClean="0"/>
              <a:t>blder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649" y="2343963"/>
            <a:ext cx="356249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0" y="2249488"/>
            <a:ext cx="24384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2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2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Bob the blder</vt:lpstr>
      <vt:lpstr>h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 the blder</dc:title>
  <dc:creator>Markham Classroom 114</dc:creator>
  <cp:lastModifiedBy>Markham Classroom 114</cp:lastModifiedBy>
  <cp:revision>2</cp:revision>
  <dcterms:created xsi:type="dcterms:W3CDTF">2018-09-20T21:02:08Z</dcterms:created>
  <dcterms:modified xsi:type="dcterms:W3CDTF">2018-09-20T21:11:27Z</dcterms:modified>
</cp:coreProperties>
</file>