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Bryan A4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7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 there  was a giant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Jake and  Abby were playing clash of clan</a:t>
            </a:r>
            <a:r>
              <a:rPr lang="en-US" dirty="0"/>
              <a:t>s and a giant got out the game</a:t>
            </a:r>
          </a:p>
          <a:p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  <a:hlinkClick r:id="rId2" action="ppaction://hlinksldjump"/>
              </a:rPr>
              <a:t>hit the giant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13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119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30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Bryan A4</vt:lpstr>
      <vt:lpstr>Once upon a time there  was a giant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Bryan A4</dc:title>
  <dc:creator>Markham Classroom 114</dc:creator>
  <cp:lastModifiedBy>Markham Classroom 114</cp:lastModifiedBy>
  <cp:revision>5</cp:revision>
  <dcterms:created xsi:type="dcterms:W3CDTF">2018-09-12T21:27:33Z</dcterms:created>
  <dcterms:modified xsi:type="dcterms:W3CDTF">2018-09-19T21:32:13Z</dcterms:modified>
</cp:coreProperties>
</file>