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04EB-710D-434D-96FF-B030A6E0DBA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E678-6FC2-4F9E-A62A-E42AFEE41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13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04EB-710D-434D-96FF-B030A6E0DBA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E678-6FC2-4F9E-A62A-E42AFEE41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43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04EB-710D-434D-96FF-B030A6E0DBA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E678-6FC2-4F9E-A62A-E42AFEE41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98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04EB-710D-434D-96FF-B030A6E0DBA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E678-6FC2-4F9E-A62A-E42AFEE41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04EB-710D-434D-96FF-B030A6E0DBA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E678-6FC2-4F9E-A62A-E42AFEE41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54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04EB-710D-434D-96FF-B030A6E0DBA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E678-6FC2-4F9E-A62A-E42AFEE41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930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04EB-710D-434D-96FF-B030A6E0DBA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E678-6FC2-4F9E-A62A-E42AFEE41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37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04EB-710D-434D-96FF-B030A6E0DBA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E678-6FC2-4F9E-A62A-E42AFEE41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32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04EB-710D-434D-96FF-B030A6E0DBA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E678-6FC2-4F9E-A62A-E42AFEE41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67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04EB-710D-434D-96FF-B030A6E0DBA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E678-6FC2-4F9E-A62A-E42AFEE41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7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04EB-710D-434D-96FF-B030A6E0DBA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E678-6FC2-4F9E-A62A-E42AFEE41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A04EB-710D-434D-96FF-B030A6E0DBA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DE678-6FC2-4F9E-A62A-E42AFEE41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12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Chloe L3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07189"/>
            <a:ext cx="2463800" cy="22992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050" y="107189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554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280" y="862076"/>
            <a:ext cx="10515600" cy="1325563"/>
          </a:xfrm>
        </p:spPr>
        <p:txBody>
          <a:bodyPr/>
          <a:lstStyle/>
          <a:p>
            <a:r>
              <a:rPr lang="en-US" dirty="0" smtClean="0"/>
              <a:t>Who invented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Galileo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1320" y="862076"/>
            <a:ext cx="5623560" cy="51846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2312257"/>
            <a:ext cx="2489200" cy="4481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805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and 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1592 invented in Italy                                                                                                                                                                                                     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462883"/>
            <a:ext cx="4826000" cy="32189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957" y="178181"/>
            <a:ext cx="5104762" cy="60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969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can tell </a:t>
            </a:r>
            <a:r>
              <a:rPr lang="en-US" smtClean="0"/>
              <a:t>the temperature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860" y="63500"/>
            <a:ext cx="47548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453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20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Chloe L3</vt:lpstr>
      <vt:lpstr>Who invented it</vt:lpstr>
      <vt:lpstr>When and where</vt:lpstr>
      <vt:lpstr>FUN FACTS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Chloe L3</dc:title>
  <dc:creator>Markham Classroom 114</dc:creator>
  <cp:lastModifiedBy>Markham Classroom 114</cp:lastModifiedBy>
  <cp:revision>4</cp:revision>
  <dcterms:created xsi:type="dcterms:W3CDTF">2018-09-13T21:27:38Z</dcterms:created>
  <dcterms:modified xsi:type="dcterms:W3CDTF">2018-09-20T21:30:39Z</dcterms:modified>
</cp:coreProperties>
</file>