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8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5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85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3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3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1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BD1D68-20E6-42D5-8710-27112F3FF325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BDD4-45D8-4AA0-9376-26716C56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08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79798"/>
            <a:ext cx="10553700" cy="6660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Dragon trainer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cady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upon a time…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begging your parents for a pet dragon! You were very exited when they said yes. You went to the dragon shop. Which one do you choose?</a:t>
            </a:r>
          </a:p>
          <a:p>
            <a:r>
              <a:rPr lang="en-US" dirty="0" smtClean="0">
                <a:hlinkClick r:id="rId2" action="ppaction://hlinksldjump"/>
              </a:rPr>
              <a:t>Fire dragon egg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Water dragon egg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87" y="2877758"/>
            <a:ext cx="2982913" cy="38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place your egg in your bath tub and a baby dragon hatches out with a smile!</a:t>
            </a:r>
          </a:p>
          <a:p>
            <a:r>
              <a:rPr lang="en-US" dirty="0" smtClean="0"/>
              <a:t>The end!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472554"/>
            <a:ext cx="5410200" cy="3999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38" y="141566"/>
            <a:ext cx="1193916" cy="168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2" y="5223685"/>
            <a:ext cx="6061075" cy="20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wait </a:t>
            </a:r>
            <a:r>
              <a:rPr lang="en-US" dirty="0" err="1" smtClean="0"/>
              <a:t>paitently</a:t>
            </a:r>
            <a:r>
              <a:rPr lang="en-US" dirty="0" smtClean="0"/>
              <a:t> for you baby dragon to peak out but days have past. Suddenly, you see on the instructions that you have to incubate it!</a:t>
            </a:r>
          </a:p>
          <a:p>
            <a:pPr marL="0" indent="0">
              <a:buNone/>
            </a:pPr>
            <a:r>
              <a:rPr lang="en-US" dirty="0">
                <a:hlinkClick r:id="rId2" action="ppaction://hlinksldjump"/>
              </a:rPr>
              <a:t>.</a:t>
            </a:r>
            <a:r>
              <a:rPr lang="en-US" dirty="0" smtClean="0">
                <a:hlinkClick r:id="rId3" action="ppaction://hlinksldjump"/>
              </a:rPr>
              <a:t>Do you heat the egg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.</a:t>
            </a:r>
            <a:r>
              <a:rPr lang="en-US" dirty="0" smtClean="0">
                <a:hlinkClick r:id="rId3" action="ppaction://hlinksldjump"/>
              </a:rPr>
              <a:t>or do you wait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2" y="2930539"/>
            <a:ext cx="4216400" cy="337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573" y="47625"/>
            <a:ext cx="1607527" cy="195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2" y="452718"/>
            <a:ext cx="4848225" cy="18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you wait but no dragon!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.you wait more than a year and finally, a dragon pops out! You are mad you didn’t heat the egg!</a:t>
            </a:r>
          </a:p>
          <a:p>
            <a:pPr marL="0" indent="0">
              <a:buNone/>
            </a:pPr>
            <a:r>
              <a:rPr lang="en-US" dirty="0" smtClean="0"/>
              <a:t>.The end!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853690"/>
            <a:ext cx="4940300" cy="34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heat the egg and a fierce dragon pops out! You turned up the heater too high but, with some </a:t>
            </a:r>
            <a:r>
              <a:rPr lang="en-US" dirty="0" err="1" smtClean="0"/>
              <a:t>traning</a:t>
            </a:r>
            <a:r>
              <a:rPr lang="en-US" dirty="0" smtClean="0"/>
              <a:t> your dragon is okay!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6" y="3146535"/>
            <a:ext cx="5336954" cy="31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178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Impact</vt:lpstr>
      <vt:lpstr>Wingdings 3</vt:lpstr>
      <vt:lpstr>Ion</vt:lpstr>
      <vt:lpstr>Dragon trainer</vt:lpstr>
      <vt:lpstr>Once upon a time…</vt:lpstr>
      <vt:lpstr>Water dragon</vt:lpstr>
      <vt:lpstr>Fire dragon</vt:lpstr>
      <vt:lpstr> you wait but no dragon!</vt:lpstr>
      <vt:lpstr>Heating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trainer</dc:title>
  <dc:creator>Markham Classroom 114</dc:creator>
  <cp:lastModifiedBy>Markham Classroom 114</cp:lastModifiedBy>
  <cp:revision>8</cp:revision>
  <dcterms:created xsi:type="dcterms:W3CDTF">2017-12-01T17:22:53Z</dcterms:created>
  <dcterms:modified xsi:type="dcterms:W3CDTF">2017-12-15T17:27:15Z</dcterms:modified>
</cp:coreProperties>
</file>