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9" r:id="rId6"/>
    <p:sldId id="258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9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82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9/26/2018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9/26/2018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Fahad A4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dirty="0" err="1" smtClean="0"/>
              <a:t>Jeffy</a:t>
            </a:r>
            <a:r>
              <a:rPr lang="en-US" dirty="0" smtClean="0"/>
              <a:t> vs </a:t>
            </a:r>
            <a:r>
              <a:rPr lang="en-US" dirty="0" err="1" smtClean="0"/>
              <a:t>Baldi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1803405"/>
            <a:ext cx="3632200" cy="484770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700" y="1803405"/>
            <a:ext cx="2730500" cy="48477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6350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Once upon a time there was a guy named </a:t>
            </a:r>
            <a:r>
              <a:rPr lang="en-US" dirty="0" err="1" smtClean="0"/>
              <a:t>jeffy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Jeffy</a:t>
            </a:r>
            <a:r>
              <a:rPr lang="en-US" dirty="0" smtClean="0"/>
              <a:t> was walking until he found a guy named </a:t>
            </a:r>
            <a:r>
              <a:rPr lang="en-US" dirty="0" err="1" smtClean="0"/>
              <a:t>Baldi</a:t>
            </a:r>
            <a:r>
              <a:rPr lang="en-US" dirty="0" smtClean="0"/>
              <a:t> .</a:t>
            </a:r>
            <a:r>
              <a:rPr lang="en-US" dirty="0" err="1" smtClean="0"/>
              <a:t>Baldi</a:t>
            </a:r>
            <a:r>
              <a:rPr lang="en-US" dirty="0" smtClean="0"/>
              <a:t> wanted to fight </a:t>
            </a:r>
            <a:r>
              <a:rPr lang="en-US" dirty="0" err="1" smtClean="0"/>
              <a:t>Jeffy</a:t>
            </a:r>
            <a:r>
              <a:rPr lang="en-US" dirty="0" smtClean="0"/>
              <a:t>.</a:t>
            </a:r>
          </a:p>
          <a:p>
            <a:r>
              <a:rPr lang="en-US" dirty="0" smtClean="0"/>
              <a:t>What should he do?</a:t>
            </a:r>
          </a:p>
          <a:p>
            <a:r>
              <a:rPr lang="en-US" dirty="0" smtClean="0">
                <a:hlinkClick r:id="rId2" action="ppaction://hlinksldjump"/>
              </a:rPr>
              <a:t>Fight now.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Get </a:t>
            </a:r>
            <a:r>
              <a:rPr lang="en-US" dirty="0" err="1" smtClean="0">
                <a:hlinkClick r:id="rId3" action="ppaction://hlinksldjump"/>
              </a:rPr>
              <a:t>supplys</a:t>
            </a:r>
            <a:r>
              <a:rPr lang="en-US" dirty="0" smtClean="0">
                <a:hlinkClick r:id="rId3" action="ppaction://hlinksldjump"/>
              </a:rPr>
              <a:t> and then fight.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0457" y="2838071"/>
            <a:ext cx="3144044" cy="385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0852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hammer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Jeffy</a:t>
            </a:r>
            <a:r>
              <a:rPr lang="en-US" dirty="0" smtClean="0"/>
              <a:t> grabs the hammer and runs to </a:t>
            </a:r>
            <a:r>
              <a:rPr lang="en-US" dirty="0" err="1" smtClean="0"/>
              <a:t>baldi</a:t>
            </a:r>
            <a:endParaRPr lang="en-US" dirty="0" smtClean="0"/>
          </a:p>
          <a:p>
            <a:r>
              <a:rPr lang="en-US" dirty="0" err="1" smtClean="0"/>
              <a:t>Jeffy</a:t>
            </a:r>
            <a:r>
              <a:rPr lang="en-US" dirty="0" smtClean="0"/>
              <a:t> hit </a:t>
            </a:r>
            <a:r>
              <a:rPr lang="en-US" dirty="0" err="1" smtClean="0"/>
              <a:t>baldi</a:t>
            </a:r>
            <a:r>
              <a:rPr lang="en-US" dirty="0" smtClean="0"/>
              <a:t> but </a:t>
            </a:r>
            <a:r>
              <a:rPr lang="en-US" dirty="0" err="1" smtClean="0"/>
              <a:t>baldi</a:t>
            </a:r>
            <a:r>
              <a:rPr lang="en-US" dirty="0" smtClean="0"/>
              <a:t> didn’t get hurt</a:t>
            </a:r>
          </a:p>
          <a:p>
            <a:r>
              <a:rPr lang="en-US" dirty="0" err="1" smtClean="0"/>
              <a:t>Baldi</a:t>
            </a:r>
            <a:r>
              <a:rPr lang="en-US" dirty="0" smtClean="0"/>
              <a:t> spanks </a:t>
            </a:r>
            <a:r>
              <a:rPr lang="en-US" dirty="0" err="1" smtClean="0"/>
              <a:t>jeffy</a:t>
            </a:r>
            <a:r>
              <a:rPr lang="en-US" dirty="0" smtClean="0"/>
              <a:t> and </a:t>
            </a:r>
            <a:r>
              <a:rPr lang="en-US" dirty="0" err="1" smtClean="0"/>
              <a:t>jeffy</a:t>
            </a:r>
            <a:r>
              <a:rPr lang="en-US" dirty="0" smtClean="0"/>
              <a:t> dies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0620" y="2862837"/>
            <a:ext cx="9440559" cy="3493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1757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8300" y="2946400"/>
            <a:ext cx="4064000" cy="36703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Bow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Jeffy</a:t>
            </a:r>
            <a:r>
              <a:rPr lang="en-US" dirty="0" smtClean="0"/>
              <a:t> grabs the bow he aims at </a:t>
            </a:r>
            <a:r>
              <a:rPr lang="en-US" dirty="0" err="1" smtClean="0"/>
              <a:t>baldi</a:t>
            </a:r>
            <a:r>
              <a:rPr lang="en-US" dirty="0" smtClean="0"/>
              <a:t> and </a:t>
            </a:r>
            <a:r>
              <a:rPr lang="en-US" dirty="0" err="1" smtClean="0"/>
              <a:t>baldi</a:t>
            </a:r>
            <a:r>
              <a:rPr lang="en-US" dirty="0" smtClean="0"/>
              <a:t> got hit</a:t>
            </a:r>
          </a:p>
          <a:p>
            <a:r>
              <a:rPr lang="en-US" dirty="0" err="1" smtClean="0"/>
              <a:t>Baldi</a:t>
            </a:r>
            <a:r>
              <a:rPr lang="en-US" dirty="0" smtClean="0"/>
              <a:t> fainted and died R.I.P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577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Get </a:t>
            </a:r>
            <a:r>
              <a:rPr lang="en-US" dirty="0" err="1" smtClean="0"/>
              <a:t>supplys</a:t>
            </a:r>
            <a:r>
              <a:rPr lang="en-US" dirty="0" smtClean="0"/>
              <a:t> and then fight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Jeffy</a:t>
            </a:r>
            <a:r>
              <a:rPr lang="en-US" dirty="0" smtClean="0"/>
              <a:t> runs home and finds a hammer and a bow</a:t>
            </a:r>
          </a:p>
          <a:p>
            <a:r>
              <a:rPr lang="en-US" dirty="0" smtClean="0"/>
              <a:t>What should be pick?</a:t>
            </a:r>
          </a:p>
          <a:p>
            <a:r>
              <a:rPr lang="en-US" dirty="0" smtClean="0">
                <a:hlinkClick r:id="rId2" action="ppaction://hlinksldjump"/>
              </a:rPr>
              <a:t>Hammer</a:t>
            </a:r>
            <a:endParaRPr lang="en-US" dirty="0" smtClean="0"/>
          </a:p>
          <a:p>
            <a:r>
              <a:rPr lang="en-US" dirty="0" smtClean="0">
                <a:hlinkClick r:id="rId3" action="ppaction://hlinksldjump"/>
              </a:rPr>
              <a:t>Bow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4469" y="3089021"/>
            <a:ext cx="2199631" cy="23465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4623" y="1778000"/>
            <a:ext cx="4849177" cy="546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923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Fight now!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Baldi</a:t>
            </a:r>
            <a:r>
              <a:rPr lang="en-US" dirty="0" smtClean="0"/>
              <a:t> spanks </a:t>
            </a:r>
            <a:r>
              <a:rPr lang="en-US" dirty="0" err="1" smtClean="0"/>
              <a:t>jeffy</a:t>
            </a:r>
            <a:r>
              <a:rPr lang="en-US" dirty="0" smtClean="0"/>
              <a:t> with his ruler and </a:t>
            </a:r>
            <a:r>
              <a:rPr lang="en-US" dirty="0" err="1" smtClean="0"/>
              <a:t>jeffy</a:t>
            </a:r>
            <a:r>
              <a:rPr lang="en-US" dirty="0" smtClean="0"/>
              <a:t> had nothing to use with. So </a:t>
            </a:r>
            <a:r>
              <a:rPr lang="en-US" dirty="0" err="1" smtClean="0"/>
              <a:t>jeffy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cried and ran home.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2793999"/>
            <a:ext cx="3530600" cy="39318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0150" y="2661835"/>
            <a:ext cx="3746500" cy="406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808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apor Trail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Vapor Trail</Template>
  <TotalTime>33</TotalTime>
  <Words>135</Words>
  <Application>Microsoft Office PowerPoint</Application>
  <PresentationFormat>Widescreen</PresentationFormat>
  <Paragraphs>22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Century Gothic</vt:lpstr>
      <vt:lpstr>Vapor Trail</vt:lpstr>
      <vt:lpstr>Fahad A4</vt:lpstr>
      <vt:lpstr>Once upon a time there was a guy named jeffy</vt:lpstr>
      <vt:lpstr>hammer</vt:lpstr>
      <vt:lpstr>Bow</vt:lpstr>
      <vt:lpstr>Get supplys and then fight</vt:lpstr>
      <vt:lpstr>Fight now!</vt:lpstr>
    </vt:vector>
  </TitlesOfParts>
  <Company>Portland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Fahad A4</dc:title>
  <dc:creator>Markham Classroom 114</dc:creator>
  <cp:lastModifiedBy>Markham Classroom 114</cp:lastModifiedBy>
  <cp:revision>6</cp:revision>
  <dcterms:created xsi:type="dcterms:W3CDTF">2018-09-12T21:27:27Z</dcterms:created>
  <dcterms:modified xsi:type="dcterms:W3CDTF">2018-09-26T21:13:43Z</dcterms:modified>
</cp:coreProperties>
</file>