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haileyl3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snowmobils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it!!!!!!!!!!!!!!!!!!!!!!!!!!!!!!!!!!!!!!!!!!!!!!!!!!!!!!!!!!!!!!!!!!!!!!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04274" y="2468692"/>
            <a:ext cx="10363826" cy="3424107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Joseph  ARMAND BOMBARDIER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625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was it invented?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canda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3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 facts!!!!!!!!!!!!!!!!!!!!!!!!!!!!!!!!!!!!!!!!!!!!!!!!!!!!!!!!!!!!!!!!!!!!!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snow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11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21</TotalTime>
  <Words>19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Aharoni</vt:lpstr>
      <vt:lpstr>Arial</vt:lpstr>
      <vt:lpstr>Tw Cen MT</vt:lpstr>
      <vt:lpstr>Droplet</vt:lpstr>
      <vt:lpstr>haileyl3</vt:lpstr>
      <vt:lpstr>How did it!!!!!!!!!!!!!!!!!!!!!!!!!!!!!!!!!!!!!!!!!!!!!!!!!!!!!!!!!!!!!!!!!!!!!!</vt:lpstr>
      <vt:lpstr>Where was it invented?</vt:lpstr>
      <vt:lpstr>Fun  facts!!!!!!!!!!!!!!!!!!!!!!!!!!!!!!!!!!!!!!!!!!!!!!!!!!!!!!!!!!!!!!!!!!!!!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haileyl3</dc:title>
  <dc:creator>Markham Classroom 114</dc:creator>
  <cp:lastModifiedBy>Markham Classroom 114</cp:lastModifiedBy>
  <cp:revision>3</cp:revision>
  <dcterms:created xsi:type="dcterms:W3CDTF">2018-09-13T21:24:55Z</dcterms:created>
  <dcterms:modified xsi:type="dcterms:W3CDTF">2018-09-20T21:30:17Z</dcterms:modified>
</cp:coreProperties>
</file>