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54" d="100"/>
          <a:sy n="54" d="100"/>
        </p:scale>
        <p:origin x="966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DD4-7B2B-4EE4-9C0A-7462CB1B4A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6637-469B-4FB7-9381-53529C9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0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DD4-7B2B-4EE4-9C0A-7462CB1B4A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6637-469B-4FB7-9381-53529C9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6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DD4-7B2B-4EE4-9C0A-7462CB1B4A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6637-469B-4FB7-9381-53529C9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DD4-7B2B-4EE4-9C0A-7462CB1B4A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6637-469B-4FB7-9381-53529C9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4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DD4-7B2B-4EE4-9C0A-7462CB1B4A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6637-469B-4FB7-9381-53529C9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0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DD4-7B2B-4EE4-9C0A-7462CB1B4A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6637-469B-4FB7-9381-53529C9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8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DD4-7B2B-4EE4-9C0A-7462CB1B4A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6637-469B-4FB7-9381-53529C9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DD4-7B2B-4EE4-9C0A-7462CB1B4A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6637-469B-4FB7-9381-53529C9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4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DD4-7B2B-4EE4-9C0A-7462CB1B4A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6637-469B-4FB7-9381-53529C9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0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DD4-7B2B-4EE4-9C0A-7462CB1B4A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6637-469B-4FB7-9381-53529C9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6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DD4-7B2B-4EE4-9C0A-7462CB1B4A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16637-469B-4FB7-9381-53529C9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6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EDD4-7B2B-4EE4-9C0A-7462CB1B4A7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16637-469B-4FB7-9381-53529C9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5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HENRY A4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 A RIDE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 IN STIER</a:t>
            </a:r>
          </a:p>
          <a:p>
            <a:r>
              <a:rPr lang="en-US" dirty="0" smtClean="0">
                <a:hlinkClick r:id="rId2" action="ppaction://hlinksldjump"/>
              </a:rPr>
              <a:t>CAR</a:t>
            </a:r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BUS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555625"/>
            <a:ext cx="10515600" cy="247865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YOU ARE HIT AND YOU DIE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6" y="2382119"/>
            <a:ext cx="8724899" cy="620932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0"/>
            <a:ext cx="4267200" cy="2843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000" y="1920454"/>
            <a:ext cx="378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 action="ppaction://hlinksldjump"/>
              </a:rPr>
              <a:t>AIR PIANE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5" action="ppaction://hlinksldjump"/>
              </a:rPr>
              <a:t>HELICOPTER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625" y="7895968"/>
            <a:ext cx="10058400" cy="670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-241300"/>
            <a:ext cx="13720459" cy="8454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759" y="-381000"/>
            <a:ext cx="62635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6291" y="-381000"/>
            <a:ext cx="6263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PIANE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65" y="168275"/>
            <a:ext cx="6734839" cy="4351338"/>
          </a:xfrm>
        </p:spPr>
      </p:pic>
    </p:spTree>
    <p:extLst>
      <p:ext uri="{BB962C8B-B14F-4D97-AF65-F5344CB8AC3E}">
        <p14:creationId xmlns:p14="http://schemas.microsoft.com/office/powerpoint/2010/main" val="314755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063"/>
            <a:ext cx="5314950" cy="5753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HELICOTER          NO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02" y="-114386"/>
            <a:ext cx="6524967" cy="4351338"/>
          </a:xfrm>
        </p:spPr>
      </p:pic>
    </p:spTree>
    <p:extLst>
      <p:ext uri="{BB962C8B-B14F-4D97-AF65-F5344CB8AC3E}">
        <p14:creationId xmlns:p14="http://schemas.microsoft.com/office/powerpoint/2010/main" val="9955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9" y="-88900"/>
            <a:ext cx="12114161" cy="72684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6" y="537996"/>
            <a:ext cx="10350500" cy="70956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RUNS OVER YOU FAIL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30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HENRY A4</vt:lpstr>
      <vt:lpstr>YOU HAVE  A RIDE </vt:lpstr>
      <vt:lpstr>YOU ARE HIT AND YOU DIE </vt:lpstr>
      <vt:lpstr>AIR PIANE</vt:lpstr>
      <vt:lpstr>HELICOTER          NO</vt:lpstr>
      <vt:lpstr>IT RUNS OVER YOU FAIL</vt:lpstr>
      <vt:lpstr>PowerPoint Presentation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HENRY A4</dc:title>
  <dc:creator>Markham Classroom 114</dc:creator>
  <cp:lastModifiedBy>Markham Classroom 114</cp:lastModifiedBy>
  <cp:revision>7</cp:revision>
  <dcterms:created xsi:type="dcterms:W3CDTF">2018-09-12T21:32:44Z</dcterms:created>
  <dcterms:modified xsi:type="dcterms:W3CDTF">2018-09-26T21:30:52Z</dcterms:modified>
</cp:coreProperties>
</file>