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IMAN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Evil cat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87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dark night a evil cat was trying to start a fire in someone’s hous</a:t>
            </a:r>
            <a:r>
              <a:rPr lang="en-US" dirty="0"/>
              <a:t>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…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STOP 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RUN </a:t>
            </a:r>
            <a:r>
              <a:rPr lang="en-US" dirty="0" smtClean="0">
                <a:hlinkClick r:id="rId3" action="ppaction://hlinksldjump"/>
              </a:rPr>
              <a:t>OUTSIDE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67" y="2458376"/>
            <a:ext cx="5084233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9479"/>
            <a:ext cx="8596668" cy="1320800"/>
          </a:xfrm>
        </p:spPr>
        <p:txBody>
          <a:bodyPr/>
          <a:lstStyle/>
          <a:p>
            <a:r>
              <a:rPr lang="en-US" dirty="0" smtClean="0"/>
              <a:t>If you stopped it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</a:t>
            </a:r>
            <a:r>
              <a:rPr lang="en-US" sz="2800" dirty="0" err="1" smtClean="0"/>
              <a:t>D</a:t>
            </a:r>
            <a:r>
              <a:rPr lang="en-US" sz="2800" dirty="0" err="1" smtClean="0"/>
              <a:t>ieeed</a:t>
            </a:r>
            <a:r>
              <a:rPr lang="en-US" sz="2800" dirty="0" smtClean="0"/>
              <a:t>!!!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52" y="2160589"/>
            <a:ext cx="5251450" cy="34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ran outside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survive because you are not in a house full of toxins and smoke.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794000"/>
            <a:ext cx="5266267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57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IMAN A4</vt:lpstr>
      <vt:lpstr>One dark night a evil cat was trying to start a fire in someone’s house…</vt:lpstr>
      <vt:lpstr>If you stopped it ...</vt:lpstr>
      <vt:lpstr>If you ran outside …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IMAN A4</dc:title>
  <dc:creator>Markham Classroom 114</dc:creator>
  <cp:lastModifiedBy>Markham Classroom 114</cp:lastModifiedBy>
  <cp:revision>7</cp:revision>
  <dcterms:created xsi:type="dcterms:W3CDTF">2018-09-12T21:26:46Z</dcterms:created>
  <dcterms:modified xsi:type="dcterms:W3CDTF">2018-09-26T21:33:21Z</dcterms:modified>
</cp:coreProperties>
</file>