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DFF7-5D8F-41BB-9725-3598757DEB0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7EE-8214-4F30-8C77-8168D24A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8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DFF7-5D8F-41BB-9725-3598757DEB0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7EE-8214-4F30-8C77-8168D24A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DFF7-5D8F-41BB-9725-3598757DEB0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7EE-8214-4F30-8C77-8168D24A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DFF7-5D8F-41BB-9725-3598757DEB0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7EE-8214-4F30-8C77-8168D24A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DFF7-5D8F-41BB-9725-3598757DEB0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7EE-8214-4F30-8C77-8168D24A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DFF7-5D8F-41BB-9725-3598757DEB0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7EE-8214-4F30-8C77-8168D24A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DFF7-5D8F-41BB-9725-3598757DEB0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7EE-8214-4F30-8C77-8168D24A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3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DFF7-5D8F-41BB-9725-3598757DEB0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7EE-8214-4F30-8C77-8168D24A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3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DFF7-5D8F-41BB-9725-3598757DEB0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7EE-8214-4F30-8C77-8168D24A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DFF7-5D8F-41BB-9725-3598757DEB0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7EE-8214-4F30-8C77-8168D24A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2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DFF7-5D8F-41BB-9725-3598757DEB0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77EE-8214-4F30-8C77-8168D24A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8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DFF7-5D8F-41BB-9725-3598757DEB0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77EE-8214-4F30-8C77-8168D24A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37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1247776"/>
            <a:ext cx="9144000" cy="2387600"/>
          </a:xfrm>
        </p:spPr>
        <p:txBody>
          <a:bodyPr/>
          <a:lstStyle/>
          <a:p>
            <a:r>
              <a:rPr lang="en-US" dirty="0" smtClean="0"/>
              <a:t>Jack W4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order of the </a:t>
            </a:r>
            <a:r>
              <a:rPr lang="en-US" dirty="0" err="1" smtClean="0"/>
              <a:t>Phoniex</a:t>
            </a:r>
            <a:r>
              <a:rPr lang="en-US" dirty="0" smtClean="0"/>
              <a:t> rises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362408"/>
            <a:ext cx="3695700" cy="39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Hogwarts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8930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Lord </a:t>
            </a:r>
            <a:r>
              <a:rPr lang="en-US" dirty="0" err="1" smtClean="0"/>
              <a:t>Vortemort</a:t>
            </a:r>
            <a:r>
              <a:rPr lang="en-US" dirty="0" smtClean="0"/>
              <a:t> strikes Hogwarts with</a:t>
            </a:r>
          </a:p>
          <a:p>
            <a:pPr marL="0" indent="0">
              <a:buNone/>
            </a:pPr>
            <a:r>
              <a:rPr lang="en-US" dirty="0" smtClean="0"/>
              <a:t>The killing curse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Will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Strike back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Deal with it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Fly away on your broom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38" y="266701"/>
            <a:ext cx="5851861" cy="59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 back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try to but sadly died</a:t>
            </a:r>
          </a:p>
          <a:p>
            <a:endParaRPr lang="en-US" dirty="0"/>
          </a:p>
          <a:p>
            <a:r>
              <a:rPr lang="en-US" dirty="0" smtClean="0"/>
              <a:t>Death by Lord </a:t>
            </a:r>
            <a:r>
              <a:rPr lang="en-US"/>
              <a:t>V</a:t>
            </a:r>
            <a:r>
              <a:rPr lang="en-US" smtClean="0"/>
              <a:t>oltemore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 with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died instantly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717801"/>
            <a:ext cx="4203700" cy="3838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31" y="437119"/>
            <a:ext cx="4599343" cy="6119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445">
            <a:off x="7823200" y="1978025"/>
            <a:ext cx="1028700" cy="2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</p:spPr>
        <p:txBody>
          <a:bodyPr/>
          <a:lstStyle/>
          <a:p>
            <a:r>
              <a:rPr lang="en-US" dirty="0" smtClean="0"/>
              <a:t>Fly away on your broom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Congrats you have escaped from lord Voldemort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63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Jack W4</vt:lpstr>
      <vt:lpstr>Once upon Hogwarts</vt:lpstr>
      <vt:lpstr>Strike back  </vt:lpstr>
      <vt:lpstr>Deal with it </vt:lpstr>
      <vt:lpstr>Fly away on your broom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W4</dc:title>
  <dc:creator>Markham Classroom 114</dc:creator>
  <cp:lastModifiedBy>Markham Classroom 114</cp:lastModifiedBy>
  <cp:revision>4</cp:revision>
  <dcterms:created xsi:type="dcterms:W3CDTF">2018-09-13T20:52:32Z</dcterms:created>
  <dcterms:modified xsi:type="dcterms:W3CDTF">2018-09-20T20:56:39Z</dcterms:modified>
</cp:coreProperties>
</file>