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5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0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4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2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1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6E512-8FF2-4172-BAAA-96EB97DFB01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EA82-B2EA-4603-8722-5A395D040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kaitw4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Attack of the cute puppies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27" y="533400"/>
            <a:ext cx="3011043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2262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you</a:t>
            </a:r>
            <a:endParaRPr lang="en-US" sz="7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28600" y="830262"/>
            <a:ext cx="4965700" cy="5329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5908" y="-91936"/>
            <a:ext cx="8586788" cy="7470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72" y="1"/>
            <a:ext cx="7672328" cy="412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80" y="4014787"/>
            <a:ext cx="47625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600" y="-527581"/>
            <a:ext cx="10058400" cy="6704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run into cute puppies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384300"/>
            <a:ext cx="10795000" cy="4792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you do </a:t>
            </a:r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Attack it with a </a:t>
            </a:r>
            <a:r>
              <a:rPr lang="en-US" dirty="0" err="1" smtClean="0">
                <a:hlinkClick r:id="rId3" action="ppaction://hlinksldjump"/>
              </a:rPr>
              <a:t>stik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 action="ppaction://hlinksldjump"/>
              </a:rPr>
              <a:t>Run away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it with a stick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dog  kills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0" y="1866900"/>
            <a:ext cx="66675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friends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44" y="2139157"/>
            <a:ext cx="5715912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37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kaitw4</vt:lpstr>
      <vt:lpstr>you</vt:lpstr>
      <vt:lpstr>You run into cute puppies</vt:lpstr>
      <vt:lpstr>Attack it with a stick</vt:lpstr>
      <vt:lpstr>Run a way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kaitw4</dc:title>
  <dc:creator>Markham Classroom 114</dc:creator>
  <cp:lastModifiedBy>Markham Classroom 114</cp:lastModifiedBy>
  <cp:revision>8</cp:revision>
  <dcterms:created xsi:type="dcterms:W3CDTF">2018-09-13T20:52:39Z</dcterms:created>
  <dcterms:modified xsi:type="dcterms:W3CDTF">2018-09-27T20:57:57Z</dcterms:modified>
</cp:coreProperties>
</file>