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8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6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9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2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0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2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7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4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3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10EE9-7741-494C-8A3F-0A605D00E652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B759-D631-4B8D-B1F1-4977ABA3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8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Layth</a:t>
            </a:r>
            <a:r>
              <a:rPr lang="en-US" dirty="0" smtClean="0"/>
              <a:t> l3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959" y="0"/>
            <a:ext cx="474604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invented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marion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800" y="1122363"/>
            <a:ext cx="63500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was it invented?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00" y="48675"/>
            <a:ext cx="5562600" cy="612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31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</a:t>
            </a:r>
            <a:r>
              <a:rPr lang="en-US" smtClean="0"/>
              <a:t>smells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439" y="850900"/>
            <a:ext cx="962526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Layth l3</vt:lpstr>
      <vt:lpstr>Who invented it?</vt:lpstr>
      <vt:lpstr>When was it invented?</vt:lpstr>
      <vt:lpstr>Fun facts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Layth l3</dc:title>
  <dc:creator>Markham Classroom 114</dc:creator>
  <cp:lastModifiedBy>Markham Classroom 114</cp:lastModifiedBy>
  <cp:revision>4</cp:revision>
  <dcterms:created xsi:type="dcterms:W3CDTF">2018-09-13T21:30:42Z</dcterms:created>
  <dcterms:modified xsi:type="dcterms:W3CDTF">2018-09-20T21:29:05Z</dcterms:modified>
</cp:coreProperties>
</file>