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203-42E1-4F9C-AC7C-268982F458B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6ECE4D8-A456-4646-99B9-20F7B1CA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0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203-42E1-4F9C-AC7C-268982F458B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E4D8-A456-4646-99B9-20F7B1CA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203-42E1-4F9C-AC7C-268982F458B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E4D8-A456-4646-99B9-20F7B1CA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203-42E1-4F9C-AC7C-268982F458B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E4D8-A456-4646-99B9-20F7B1CA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4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BC18203-42E1-4F9C-AC7C-268982F458B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6ECE4D8-A456-4646-99B9-20F7B1CA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9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203-42E1-4F9C-AC7C-268982F458B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E4D8-A456-4646-99B9-20F7B1CA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1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203-42E1-4F9C-AC7C-268982F458B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E4D8-A456-4646-99B9-20F7B1CA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203-42E1-4F9C-AC7C-268982F458B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E4D8-A456-4646-99B9-20F7B1CA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0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203-42E1-4F9C-AC7C-268982F458B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E4D8-A456-4646-99B9-20F7B1CA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58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203-42E1-4F9C-AC7C-268982F458B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E4D8-A456-4646-99B9-20F7B1CA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43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203-42E1-4F9C-AC7C-268982F458BC}" type="datetimeFigureOut">
              <a:rPr lang="en-US" smtClean="0"/>
              <a:t>9/27/2018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E4D8-A456-4646-99B9-20F7B1CA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2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BC18203-42E1-4F9C-AC7C-268982F458B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6ECE4D8-A456-4646-99B9-20F7B1CA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7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Lucy w4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ZOMBIES ??????????</a:t>
            </a:r>
            <a:endParaRPr 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more zombies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make more zombies to fight but this time</a:t>
            </a:r>
          </a:p>
          <a:p>
            <a:r>
              <a:rPr lang="en-US" dirty="0" smtClean="0"/>
              <a:t>You see something shiny</a:t>
            </a:r>
          </a:p>
          <a:p>
            <a:r>
              <a:rPr lang="en-US" dirty="0" smtClean="0"/>
              <a:t>Kill zombies first</a:t>
            </a:r>
          </a:p>
          <a:p>
            <a:r>
              <a:rPr lang="en-US" dirty="0" smtClean="0"/>
              <a:t>Grab </a:t>
            </a:r>
            <a:r>
              <a:rPr lang="en-US" dirty="0" err="1" smtClean="0"/>
              <a:t>tresure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kill they other zombies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kill the zombies first </a:t>
            </a:r>
          </a:p>
          <a:p>
            <a:r>
              <a:rPr lang="en-US" dirty="0" smtClean="0"/>
              <a:t>Then you get the chest it has…</a:t>
            </a:r>
          </a:p>
          <a:p>
            <a:r>
              <a:rPr lang="en-US" dirty="0" smtClean="0"/>
              <a:t>GOLD </a:t>
            </a:r>
            <a:br>
              <a:rPr lang="en-US" dirty="0" smtClean="0"/>
            </a:br>
            <a:r>
              <a:rPr lang="en-US" dirty="0" smtClean="0"/>
              <a:t>ANYTHING YOU EVER WANTED</a:t>
            </a:r>
          </a:p>
          <a:p>
            <a:r>
              <a:rPr lang="en-US" dirty="0" smtClean="0"/>
              <a:t>DIMONDS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die because you forgot about the zombies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 err="1" smtClean="0"/>
              <a:t>finaly</a:t>
            </a:r>
            <a:r>
              <a:rPr lang="en-US" dirty="0" smtClean="0"/>
              <a:t> wake up but something is wrong…................</a:t>
            </a:r>
          </a:p>
          <a:p>
            <a:r>
              <a:rPr lang="en-US" dirty="0" smtClean="0"/>
              <a:t>You check the time its about 4:30 am</a:t>
            </a:r>
          </a:p>
          <a:p>
            <a:r>
              <a:rPr lang="en-US" dirty="0" smtClean="0"/>
              <a:t>You feel like something is wrong</a:t>
            </a:r>
          </a:p>
          <a:p>
            <a:r>
              <a:rPr lang="en-US" dirty="0" smtClean="0">
                <a:hlinkClick r:id="rId2" action="ppaction://hlinksldjump"/>
              </a:rPr>
              <a:t> check outside 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 action="ppaction://hlinksldjump"/>
              </a:rPr>
              <a:t>Do nothing at 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08" y="2727325"/>
            <a:ext cx="5183592" cy="41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outside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048" y="2093976"/>
            <a:ext cx="10058400" cy="4050792"/>
          </a:xfrm>
        </p:spPr>
        <p:txBody>
          <a:bodyPr/>
          <a:lstStyle/>
          <a:p>
            <a:r>
              <a:rPr lang="en-US" dirty="0" smtClean="0"/>
              <a:t>You check </a:t>
            </a:r>
            <a:r>
              <a:rPr lang="en-US" dirty="0" err="1" smtClean="0"/>
              <a:t>ouside</a:t>
            </a:r>
            <a:r>
              <a:rPr lang="en-US" dirty="0" smtClean="0"/>
              <a:t> there is  three zombies outside</a:t>
            </a:r>
          </a:p>
          <a:p>
            <a:r>
              <a:rPr lang="en-US" dirty="0" smtClean="0"/>
              <a:t>You check to see if there is more zombies but all you see is other </a:t>
            </a:r>
          </a:p>
          <a:p>
            <a:r>
              <a:rPr lang="en-US" dirty="0" smtClean="0"/>
              <a:t>Regular people outside the gate </a:t>
            </a:r>
          </a:p>
          <a:p>
            <a:r>
              <a:rPr lang="en-US" dirty="0" smtClean="0"/>
              <a:t>Should you….</a:t>
            </a:r>
          </a:p>
          <a:p>
            <a:r>
              <a:rPr lang="en-US" dirty="0" smtClean="0">
                <a:hlinkClick r:id="rId2" action="ppaction://hlinksldjump"/>
              </a:rPr>
              <a:t>Go tell your parents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Attack by yourself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506" y="2387600"/>
            <a:ext cx="4559726" cy="48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tell your parents they already know </a:t>
            </a:r>
          </a:p>
          <a:p>
            <a:r>
              <a:rPr lang="en-US" dirty="0" smtClean="0"/>
              <a:t> you …..</a:t>
            </a:r>
          </a:p>
          <a:p>
            <a:r>
              <a:rPr lang="en-US" dirty="0" smtClean="0">
                <a:hlinkClick r:id="rId2" action="ppaction://hlinksldjump"/>
              </a:rPr>
              <a:t>Attack your parents with knife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Attack zombies with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nothing at all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99" y="3111500"/>
            <a:ext cx="4080934" cy="3060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 nothing at all you are very hungry </a:t>
            </a:r>
          </a:p>
          <a:p>
            <a:r>
              <a:rPr lang="en-US" dirty="0" smtClean="0"/>
              <a:t>But since you do nothing you starve to death </a:t>
            </a:r>
          </a:p>
          <a:p>
            <a:r>
              <a:rPr lang="en-US" dirty="0" smtClean="0">
                <a:hlinkClick r:id="rId3" action="ppaction://hlinksldjump"/>
              </a:rPr>
              <a:t>Retry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by yourself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340449" y="0"/>
            <a:ext cx="393851" cy="3728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attack by yourself</a:t>
            </a:r>
          </a:p>
          <a:p>
            <a:r>
              <a:rPr lang="en-US" dirty="0" smtClean="0"/>
              <a:t>The zombies see you and attack </a:t>
            </a:r>
          </a:p>
          <a:p>
            <a:r>
              <a:rPr lang="en-US" dirty="0" smtClean="0"/>
              <a:t>One of them bites you</a:t>
            </a:r>
          </a:p>
          <a:p>
            <a:r>
              <a:rPr lang="en-US" dirty="0" smtClean="0"/>
              <a:t>You try to escape </a:t>
            </a:r>
          </a:p>
          <a:p>
            <a:r>
              <a:rPr lang="en-US" dirty="0" smtClean="0"/>
              <a:t>They rip you into pieces and eat your </a:t>
            </a:r>
            <a:r>
              <a:rPr lang="en-US" dirty="0" smtClean="0"/>
              <a:t>brain</a:t>
            </a:r>
          </a:p>
          <a:p>
            <a:r>
              <a:rPr lang="en-US" dirty="0" smtClean="0"/>
              <a:t>And you turn into a weak zombie</a:t>
            </a:r>
          </a:p>
          <a:p>
            <a:r>
              <a:rPr lang="en-US" dirty="0" smtClean="0"/>
              <a:t>And a random dog kills you out of </a:t>
            </a:r>
            <a:r>
              <a:rPr lang="en-US" dirty="0" err="1" smtClean="0"/>
              <a:t>nowere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retry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101600"/>
            <a:ext cx="4876800" cy="64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93" y="-571500"/>
            <a:ext cx="8283310" cy="78412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</a:t>
            </a:r>
            <a:r>
              <a:rPr lang="en-US" dirty="0" smtClean="0"/>
              <a:t> DIED</a:t>
            </a:r>
            <a:br>
              <a:rPr lang="en-US" dirty="0" smtClean="0"/>
            </a:br>
            <a:r>
              <a:rPr lang="en-US" dirty="0" smtClean="0">
                <a:hlinkClick r:id="rId3" action="ppaction://hlinksldjump"/>
              </a:rPr>
              <a:t>retry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parent with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attack parents </a:t>
            </a:r>
          </a:p>
          <a:p>
            <a:r>
              <a:rPr lang="en-US" dirty="0" smtClean="0"/>
              <a:t>They die but one parent stabs you before they die. You die mostly </a:t>
            </a:r>
            <a:r>
              <a:rPr lang="en-US" dirty="0" err="1" smtClean="0"/>
              <a:t>becase</a:t>
            </a:r>
            <a:r>
              <a:rPr lang="en-US" dirty="0" smtClean="0"/>
              <a:t> of sadness</a:t>
            </a:r>
          </a:p>
          <a:p>
            <a:r>
              <a:rPr lang="en-US" dirty="0" smtClean="0"/>
              <a:t>10 years later the entire world is zombies or you would say zombie </a:t>
            </a:r>
            <a:r>
              <a:rPr lang="en-US" dirty="0" err="1" smtClean="0"/>
              <a:t>apacolips</a:t>
            </a: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retry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 zombies with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fight the  with your parents zombies and……….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WINNNNNNNNNN!!!!!!!</a:t>
            </a:r>
          </a:p>
          <a:p>
            <a:r>
              <a:rPr lang="en-US" dirty="0" smtClean="0"/>
              <a:t>Would you like to do more??????</a:t>
            </a:r>
          </a:p>
          <a:p>
            <a:r>
              <a:rPr lang="en-US" dirty="0" smtClean="0">
                <a:hlinkClick r:id="rId2" action="ppaction://hlinksldjump"/>
              </a:rPr>
              <a:t>Make more zombies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47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54</TotalTime>
  <Words>283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Baskerville Old Face</vt:lpstr>
      <vt:lpstr>Rockwell</vt:lpstr>
      <vt:lpstr>Rockwell Condensed</vt:lpstr>
      <vt:lpstr>Wingdings</vt:lpstr>
      <vt:lpstr>Wood Type</vt:lpstr>
      <vt:lpstr>Lucy w4</vt:lpstr>
      <vt:lpstr>Morning </vt:lpstr>
      <vt:lpstr>Check outside </vt:lpstr>
      <vt:lpstr>Tell parents</vt:lpstr>
      <vt:lpstr>Do nothing at all </vt:lpstr>
      <vt:lpstr>Attack by yourself </vt:lpstr>
      <vt:lpstr>YoU DIED retry</vt:lpstr>
      <vt:lpstr>Attack parent with knife</vt:lpstr>
      <vt:lpstr>Fight zombies with parents</vt:lpstr>
      <vt:lpstr>Make more zombies </vt:lpstr>
      <vt:lpstr>You kill they other zombies first</vt:lpstr>
      <vt:lpstr>You die because you forgot about the zombies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Lucy w4</dc:title>
  <dc:creator>Markham Classroom 114</dc:creator>
  <cp:lastModifiedBy>Markham Classroom 114</cp:lastModifiedBy>
  <cp:revision>8</cp:revision>
  <dcterms:created xsi:type="dcterms:W3CDTF">2018-09-13T20:51:44Z</dcterms:created>
  <dcterms:modified xsi:type="dcterms:W3CDTF">2018-09-27T20:56:10Z</dcterms:modified>
</cp:coreProperties>
</file>