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1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0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7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0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1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6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9BBD-B822-4B45-A59F-C92C99C31130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5E91-C1A1-4981-B75C-36AC3C066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Maddox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Someone running away from a monster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Maddox R4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Maddox R4</dc:title>
  <dc:creator>Markham Classroom 114</dc:creator>
  <cp:lastModifiedBy>Markham Classroom 114</cp:lastModifiedBy>
  <cp:revision>6</cp:revision>
  <dcterms:created xsi:type="dcterms:W3CDTF">2018-09-12T20:51:33Z</dcterms:created>
  <dcterms:modified xsi:type="dcterms:W3CDTF">2018-09-26T20:41:01Z</dcterms:modified>
</cp:coreProperties>
</file>