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4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3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C459-0952-4152-943D-49767FAA87B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99394-5D2C-4149-8456-439F158CC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Maida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haunted  </a:t>
            </a:r>
            <a:r>
              <a:rPr lang="en-US" dirty="0" smtClean="0"/>
              <a:t>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a beautiful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jack and his family were going camping and there were almost there </a:t>
            </a:r>
            <a:r>
              <a:rPr lang="en-US" dirty="0" err="1" smtClean="0"/>
              <a:t>finaly</a:t>
            </a:r>
            <a:r>
              <a:rPr lang="en-US" dirty="0" smtClean="0"/>
              <a:t> they reached it then it was night time then jack went to use the bathroom but he </a:t>
            </a:r>
            <a:r>
              <a:rPr lang="en-US" dirty="0" err="1" smtClean="0"/>
              <a:t>did’t</a:t>
            </a:r>
            <a:r>
              <a:rPr lang="en-US" dirty="0" smtClean="0"/>
              <a:t> come back till morning . </a:t>
            </a:r>
          </a:p>
          <a:p>
            <a:r>
              <a:rPr lang="en-US" dirty="0" smtClean="0"/>
              <a:t> do you…  </a:t>
            </a:r>
          </a:p>
          <a:p>
            <a:r>
              <a:rPr lang="en-US" dirty="0" smtClean="0">
                <a:hlinkClick r:id="rId2" action="ppaction://hlinksldjump"/>
              </a:rPr>
              <a:t> look for him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wait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3168650"/>
            <a:ext cx="6350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died from the ghost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1027906"/>
            <a:ext cx="3695700" cy="48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/>
          <a:lstStyle/>
          <a:p>
            <a:r>
              <a:rPr lang="en-US" dirty="0" smtClean="0"/>
              <a:t>He comes back because he </a:t>
            </a:r>
            <a:r>
              <a:rPr lang="en-US" dirty="0" smtClean="0"/>
              <a:t>had a conversation with the wall  because  </a:t>
            </a:r>
          </a:p>
          <a:p>
            <a:pPr marL="0" indent="0">
              <a:buNone/>
            </a:pPr>
            <a:r>
              <a:rPr lang="en-US" dirty="0" smtClean="0"/>
              <a:t>when he was going </a:t>
            </a:r>
            <a:r>
              <a:rPr lang="en-US" dirty="0" err="1" smtClean="0"/>
              <a:t>poty</a:t>
            </a:r>
            <a:r>
              <a:rPr lang="en-US" dirty="0" smtClean="0"/>
              <a:t> there were these punching bags punching him while he was going </a:t>
            </a:r>
            <a:r>
              <a:rPr lang="en-US" dirty="0" err="1" smtClean="0"/>
              <a:t>poty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Maida r4</vt:lpstr>
      <vt:lpstr>It was a beautiful morning</vt:lpstr>
      <vt:lpstr>Look for him</vt:lpstr>
      <vt:lpstr>wait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Maida r4</dc:title>
  <dc:creator>Markham Classroom 114</dc:creator>
  <cp:lastModifiedBy>Markham Classroom 114</cp:lastModifiedBy>
  <cp:revision>8</cp:revision>
  <dcterms:created xsi:type="dcterms:W3CDTF">2018-09-12T20:51:13Z</dcterms:created>
  <dcterms:modified xsi:type="dcterms:W3CDTF">2018-09-26T20:55:43Z</dcterms:modified>
</cp:coreProperties>
</file>