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2" autoAdjust="0"/>
  </p:normalViewPr>
  <p:slideViewPr>
    <p:cSldViewPr snapToGrid="0">
      <p:cViewPr varScale="1">
        <p:scale>
          <a:sx n="72" d="100"/>
          <a:sy n="72" d="100"/>
        </p:scale>
        <p:origin x="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D487-661C-43C2-A5AA-1ABFAD53E678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BE9F-7D15-48A1-B73E-159C5D747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7BE9F-7D15-48A1-B73E-159C5D747A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7BE9F-7D15-48A1-B73E-159C5D747A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7BE9F-7D15-48A1-B73E-159C5D747A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9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19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0DFE00-355F-4BAE-BEA9-C95CE13E6C94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6285-E379-4EB5-AEFA-8F366B6D5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5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afan</a:t>
            </a:r>
            <a:r>
              <a:rPr lang="en-US" dirty="0" smtClean="0"/>
              <a:t> </a:t>
            </a:r>
            <a:r>
              <a:rPr lang="en-US" dirty="0" err="1"/>
              <a:t>bakari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attack of the giant snake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CHOICE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OUT YOUR SWORD AND THE DRAGON  FLIES AND HE</a:t>
            </a:r>
          </a:p>
          <a:p>
            <a:r>
              <a:rPr lang="en-US" dirty="0" smtClean="0"/>
              <a:t>SHOOTS A FIRE BALL AT YOU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9600" dirty="0" smtClean="0">
                <a:solidFill>
                  <a:schemeClr val="accent1"/>
                </a:solidFill>
              </a:rPr>
              <a:t>YOU DIE </a:t>
            </a:r>
            <a:r>
              <a:rPr lang="en-US" dirty="0" smtClean="0">
                <a:solidFill>
                  <a:schemeClr val="accent1"/>
                </a:solidFill>
                <a:hlinkClick r:id="rId2" action="ppaction://hlinksldjump"/>
              </a:rPr>
              <a:t>TRY AGAIN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CHOICE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out your bow and shoot him and kill him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 then you see 50 more babies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Run away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  <a:hlinkClick r:id="rId3" action="ppaction://hlinksldjump"/>
              </a:rPr>
              <a:t>Attack with bow</a:t>
            </a:r>
            <a:endParaRPr lang="en-US" dirty="0" smtClean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8" y="0"/>
            <a:ext cx="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run away and another one eats you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9600" dirty="0" smtClean="0">
                <a:solidFill>
                  <a:schemeClr val="accent1"/>
                </a:solidFill>
              </a:rPr>
              <a:t>you lose </a:t>
            </a:r>
            <a:r>
              <a:rPr lang="en-US" sz="9600" dirty="0" smtClean="0">
                <a:solidFill>
                  <a:schemeClr val="accent1"/>
                </a:solidFill>
                <a:hlinkClick r:id="rId2" action="ppaction://hlinksldjump"/>
              </a:rPr>
              <a:t>try again</a:t>
            </a:r>
            <a:endParaRPr lang="en-US" sz="9600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PATH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kill them all with your bow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9600" dirty="0" smtClean="0">
                <a:solidFill>
                  <a:schemeClr val="accent5"/>
                </a:solidFill>
              </a:rPr>
              <a:t>YOU WIN</a:t>
            </a:r>
            <a:endParaRPr lang="en-US" sz="9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2771140"/>
            <a:ext cx="23774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83" y="2857976"/>
            <a:ext cx="3809524" cy="38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 smtClean="0"/>
              <a:t>interdiction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54" y="1346438"/>
            <a:ext cx="8825659" cy="3416300"/>
          </a:xfrm>
        </p:spPr>
        <p:txBody>
          <a:bodyPr/>
          <a:lstStyle/>
          <a:p>
            <a:r>
              <a:rPr lang="en-US" dirty="0" smtClean="0"/>
              <a:t>Once upon a time. There was a evil snake in </a:t>
            </a:r>
            <a:r>
              <a:rPr lang="en-US" dirty="0" err="1" smtClean="0"/>
              <a:t>Pastaland</a:t>
            </a:r>
            <a:r>
              <a:rPr lang="en-US" dirty="0" smtClean="0"/>
              <a:t>. He ate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pasta.Pastaland</a:t>
            </a:r>
            <a:r>
              <a:rPr lang="en-US" dirty="0" smtClean="0"/>
              <a:t> was losing the </a:t>
            </a:r>
            <a:r>
              <a:rPr lang="en-US" dirty="0" err="1" smtClean="0"/>
              <a:t>land.A</a:t>
            </a:r>
            <a:r>
              <a:rPr lang="en-US" dirty="0" smtClean="0"/>
              <a:t> stranger came and gave</a:t>
            </a:r>
          </a:p>
          <a:p>
            <a:r>
              <a:rPr lang="en-US" dirty="0" smtClean="0"/>
              <a:t>Them 2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40368"/>
            <a:ext cx="8761413" cy="706964"/>
          </a:xfrm>
        </p:spPr>
        <p:txBody>
          <a:bodyPr/>
          <a:lstStyle/>
          <a:p>
            <a:r>
              <a:rPr lang="en-US" dirty="0" smtClean="0"/>
              <a:t>Something happens…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you have 2 choices</a:t>
            </a:r>
          </a:p>
          <a:p>
            <a:endParaRPr lang="en-US" dirty="0" smtClean="0">
              <a:hlinkClick r:id="rId2" action="ppaction://hlinksldjump"/>
            </a:endParaRPr>
          </a:p>
          <a:p>
            <a:r>
              <a:rPr lang="en-US" dirty="0" smtClean="0">
                <a:hlinkClick r:id="rId2" action="ppaction://hlinksldjump"/>
              </a:rPr>
              <a:t>Take advice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Don't accept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Choice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tells you that he hates loud noices.Also he hates green and </a:t>
            </a:r>
          </a:p>
          <a:p>
            <a:r>
              <a:rPr lang="en-US" dirty="0" smtClean="0"/>
              <a:t>Yellow.The snake comes back to pastaland.They did what the man</a:t>
            </a:r>
          </a:p>
          <a:p>
            <a:r>
              <a:rPr lang="en-US" dirty="0" smtClean="0"/>
              <a:t>Told them he leaves the village. Then he comes back then he eats </a:t>
            </a:r>
          </a:p>
          <a:p>
            <a:r>
              <a:rPr lang="en-US" dirty="0" smtClean="0"/>
              <a:t>The whole land</a:t>
            </a:r>
          </a:p>
          <a:p>
            <a:r>
              <a:rPr lang="en-US" dirty="0" smtClean="0">
                <a:hlinkClick r:id="rId3" action="ppaction://hlinksldjump"/>
              </a:rPr>
              <a:t>Try again</a:t>
            </a:r>
            <a:endParaRPr lang="en-US" dirty="0" smtClean="0"/>
          </a:p>
          <a:p>
            <a:endParaRPr lang="en-US" dirty="0"/>
          </a:p>
          <a:p>
            <a:r>
              <a:rPr lang="en-US" sz="9600" dirty="0" smtClean="0">
                <a:solidFill>
                  <a:schemeClr val="accent1"/>
                </a:solidFill>
              </a:rPr>
              <a:t>You lose </a:t>
            </a:r>
            <a:r>
              <a:rPr lang="en-US" dirty="0" smtClean="0">
                <a:solidFill>
                  <a:schemeClr val="accent1"/>
                </a:solidFill>
                <a:hlinkClick r:id="rId3" action="ppaction://hlinksldjump"/>
              </a:rPr>
              <a:t>TRY AGAIN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3367626"/>
            <a:ext cx="5113993" cy="41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Choice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accept. You think of your own idea. You take spears and.</a:t>
            </a:r>
          </a:p>
          <a:p>
            <a:r>
              <a:rPr lang="en-US" dirty="0" smtClean="0"/>
              <a:t>Then the snake comes and you hit him with your spear and he 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31543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WILL HAPPEN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 the babies come…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RUN AWAY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FIGHT BACK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6146">
            <a:off x="8001000" y="452718"/>
            <a:ext cx="361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CHOICE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 away. Then a different baby eats you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9600" dirty="0" smtClean="0">
                <a:solidFill>
                  <a:schemeClr val="accent1"/>
                </a:solidFill>
              </a:rPr>
              <a:t>YOU LOSE </a:t>
            </a:r>
            <a:r>
              <a:rPr lang="en-US" dirty="0" smtClean="0">
                <a:solidFill>
                  <a:schemeClr val="accent1"/>
                </a:solidFill>
                <a:hlinkClick r:id="rId3" action="ppaction://hlinksldjump"/>
              </a:rPr>
              <a:t>TRY AGAIN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CHOICE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fight back and hit  the snakes with your spear and they die </a:t>
            </a:r>
          </a:p>
          <a:p>
            <a:r>
              <a:rPr lang="en-US" dirty="0" smtClean="0"/>
              <a:t>You saved </a:t>
            </a:r>
            <a:r>
              <a:rPr lang="en-US" dirty="0" err="1" smtClean="0"/>
              <a:t>pastaland</a:t>
            </a:r>
            <a:r>
              <a:rPr lang="en-US" dirty="0" smtClean="0"/>
              <a:t> from snakes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 dragon comes…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hlinkClick r:id="rId2" action="ppaction://hlinksldjump"/>
              </a:rPr>
              <a:t>Take your sword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Take your 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267</Words>
  <Application>Microsoft Office PowerPoint</Application>
  <PresentationFormat>Widescreen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 afan bakari </vt:lpstr>
      <vt:lpstr>interdiction</vt:lpstr>
      <vt:lpstr>Something happens…</vt:lpstr>
      <vt:lpstr>Choice 1</vt:lpstr>
      <vt:lpstr>Choice 2</vt:lpstr>
      <vt:lpstr>WHAT WILL HAPPEN</vt:lpstr>
      <vt:lpstr>CHOICE 1</vt:lpstr>
      <vt:lpstr>CHOICE 2</vt:lpstr>
      <vt:lpstr>Then a dragon comes…</vt:lpstr>
      <vt:lpstr>CHOICE 1</vt:lpstr>
      <vt:lpstr>CHOICE 2</vt:lpstr>
      <vt:lpstr>PATH 1</vt:lpstr>
      <vt:lpstr>PATH 2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Martins adventure</dc:title>
  <dc:creator>Markham Classroom 114</dc:creator>
  <cp:lastModifiedBy>Markham Classroom 114</cp:lastModifiedBy>
  <cp:revision>23</cp:revision>
  <dcterms:created xsi:type="dcterms:W3CDTF">2019-01-10T22:39:13Z</dcterms:created>
  <dcterms:modified xsi:type="dcterms:W3CDTF">2019-02-21T22:16:39Z</dcterms:modified>
</cp:coreProperties>
</file>