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3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8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6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3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2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9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0A384-2648-42E1-B481-C5E97080A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C232-BC1C-43A4-88F8-C908B9A67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1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Misha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invented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Gordon </a:t>
            </a:r>
            <a:r>
              <a:rPr lang="en-US" dirty="0"/>
              <a:t>G</a:t>
            </a:r>
            <a:r>
              <a:rPr lang="en-US" dirty="0" smtClean="0"/>
              <a:t>ould, Charles Hard </a:t>
            </a:r>
            <a:r>
              <a:rPr lang="en-US" dirty="0"/>
              <a:t>T</a:t>
            </a:r>
            <a:r>
              <a:rPr lang="en-US" dirty="0" smtClean="0"/>
              <a:t>ownes, </a:t>
            </a:r>
            <a:r>
              <a:rPr lang="en-US" dirty="0" err="1"/>
              <a:t>A</a:t>
            </a:r>
            <a:r>
              <a:rPr lang="en-US" dirty="0" err="1" smtClean="0"/>
              <a:t>rther</a:t>
            </a:r>
            <a:r>
              <a:rPr lang="en-US" dirty="0" smtClean="0"/>
              <a:t>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0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58762"/>
            <a:ext cx="10515600" cy="1325563"/>
          </a:xfrm>
        </p:spPr>
        <p:txBody>
          <a:bodyPr/>
          <a:lstStyle/>
          <a:p>
            <a:r>
              <a:rPr lang="en-US" dirty="0" smtClean="0"/>
              <a:t>When was it invented?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 the U.S and in 1958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8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Misha l3</vt:lpstr>
      <vt:lpstr>Who invented it?</vt:lpstr>
      <vt:lpstr>When was it invented?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Misha l3</dc:title>
  <dc:creator>Markham Classroom 114</dc:creator>
  <cp:lastModifiedBy>Markham Classroom 114</cp:lastModifiedBy>
  <cp:revision>3</cp:revision>
  <dcterms:created xsi:type="dcterms:W3CDTF">2018-09-13T21:31:05Z</dcterms:created>
  <dcterms:modified xsi:type="dcterms:W3CDTF">2018-09-20T21:30:10Z</dcterms:modified>
</cp:coreProperties>
</file>