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32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1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6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9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4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A6A9FE-1787-4AFC-A36B-80CC67A7D5D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458A-2F82-409A-BC51-EA6EB9D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PowerpointMohamed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65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265" y="-88579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Mohamed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should get black panther because  black panther killed him.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Play Again?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0"/>
            <a:ext cx="10058400" cy="6751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</a:t>
            </a:r>
            <a:r>
              <a:rPr lang="en-US" dirty="0"/>
              <a:t>u</a:t>
            </a:r>
            <a:r>
              <a:rPr lang="en-US" dirty="0" smtClean="0"/>
              <a:t>pon a time there was an adventure and then a big monster came what should he do?</a:t>
            </a:r>
          </a:p>
          <a:p>
            <a:r>
              <a:rPr lang="en-US" dirty="0" smtClean="0">
                <a:hlinkClick r:id="rId3" action="ppaction://hlinksldjump"/>
              </a:rPr>
              <a:t>Call black panther   or 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Call bat man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262" y="452718"/>
            <a:ext cx="9404723" cy="1400530"/>
          </a:xfrm>
        </p:spPr>
        <p:txBody>
          <a:bodyPr/>
          <a:lstStyle/>
          <a:p>
            <a:r>
              <a:rPr lang="en-US" dirty="0" smtClean="0"/>
              <a:t>You 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62" y="1576929"/>
            <a:ext cx="8946541" cy="419548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2" action="ppaction://hlinkpres?slideindex=1&amp;slidetitle="/>
              </a:rPr>
              <a:t>You lose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11125200" cy="6775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panther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panther  killed the monster.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567416"/>
            <a:ext cx="10439422" cy="5894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 man fell a sleep.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man woke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bat man woke up he was confused he said what happened.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0"/>
            <a:ext cx="5404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monster woke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should he do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Get black panther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Get bat man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09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I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should I 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35" y="88668"/>
            <a:ext cx="5101930" cy="66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6" y="502822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Black panther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348" y="2968100"/>
            <a:ext cx="8946541" cy="4195481"/>
          </a:xfrm>
        </p:spPr>
        <p:txBody>
          <a:bodyPr/>
          <a:lstStyle/>
          <a:p>
            <a:r>
              <a:rPr lang="en-US" dirty="0" smtClean="0"/>
              <a:t>They start to fight.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</TotalTime>
  <Words>112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Mohamed</vt:lpstr>
      <vt:lpstr>The adventure</vt:lpstr>
      <vt:lpstr>You lose</vt:lpstr>
      <vt:lpstr>Black panther</vt:lpstr>
      <vt:lpstr>Bat man</vt:lpstr>
      <vt:lpstr>Bat man woke up</vt:lpstr>
      <vt:lpstr>The monster woke up</vt:lpstr>
      <vt:lpstr>Who should I get</vt:lpstr>
      <vt:lpstr>Get Black panther</vt:lpstr>
      <vt:lpstr>The  end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Mohamed</dc:title>
  <dc:creator>Markham Classroom 114</dc:creator>
  <cp:lastModifiedBy>Markham Classroom 114</cp:lastModifiedBy>
  <cp:revision>18</cp:revision>
  <dcterms:created xsi:type="dcterms:W3CDTF">2020-01-16T20:51:29Z</dcterms:created>
  <dcterms:modified xsi:type="dcterms:W3CDTF">2020-02-13T20:37:19Z</dcterms:modified>
</cp:coreProperties>
</file>