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7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F340C-70A0-4C3A-90D2-BC5C70DDE01A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693D-E14B-440E-9C44-B0D8ECD12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299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F340C-70A0-4C3A-90D2-BC5C70DDE01A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693D-E14B-440E-9C44-B0D8ECD12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725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F340C-70A0-4C3A-90D2-BC5C70DDE01A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693D-E14B-440E-9C44-B0D8ECD12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404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F340C-70A0-4C3A-90D2-BC5C70DDE01A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693D-E14B-440E-9C44-B0D8ECD12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198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F340C-70A0-4C3A-90D2-BC5C70DDE01A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693D-E14B-440E-9C44-B0D8ECD12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801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F340C-70A0-4C3A-90D2-BC5C70DDE01A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693D-E14B-440E-9C44-B0D8ECD12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857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F340C-70A0-4C3A-90D2-BC5C70DDE01A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693D-E14B-440E-9C44-B0D8ECD12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460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F340C-70A0-4C3A-90D2-BC5C70DDE01A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693D-E14B-440E-9C44-B0D8ECD12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710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F340C-70A0-4C3A-90D2-BC5C70DDE01A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693D-E14B-440E-9C44-B0D8ECD12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867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F340C-70A0-4C3A-90D2-BC5C70DDE01A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693D-E14B-440E-9C44-B0D8ECD12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514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F340C-70A0-4C3A-90D2-BC5C70DDE01A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693D-E14B-440E-9C44-B0D8ECD12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408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F340C-70A0-4C3A-90D2-BC5C70DDE01A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D693D-E14B-440E-9C44-B0D8ECD12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0693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Munaura</a:t>
            </a:r>
            <a:r>
              <a:rPr lang="en-US" dirty="0" smtClean="0"/>
              <a:t> r4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Labs and </a:t>
            </a:r>
            <a:r>
              <a:rPr lang="en-US" dirty="0" err="1" smtClean="0"/>
              <a:t>babs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19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lab of…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9800" y="1825625"/>
            <a:ext cx="10515600" cy="4351338"/>
          </a:xfrm>
        </p:spPr>
        <p:txBody>
          <a:bodyPr/>
          <a:lstStyle/>
          <a:p>
            <a:r>
              <a:rPr lang="en-US" dirty="0" smtClean="0"/>
              <a:t>It was meeting time in the lab of </a:t>
            </a:r>
            <a:r>
              <a:rPr lang="en-US" dirty="0" err="1" smtClean="0"/>
              <a:t>landen</a:t>
            </a:r>
            <a:r>
              <a:rPr lang="en-US" dirty="0" smtClean="0"/>
              <a:t> the lion. While the group was </a:t>
            </a:r>
            <a:r>
              <a:rPr lang="en-US" dirty="0" smtClean="0"/>
              <a:t>having </a:t>
            </a:r>
            <a:r>
              <a:rPr lang="en-US" dirty="0" smtClean="0"/>
              <a:t>there meeting </a:t>
            </a:r>
            <a:r>
              <a:rPr lang="en-US" dirty="0" err="1" smtClean="0"/>
              <a:t>keil</a:t>
            </a:r>
            <a:r>
              <a:rPr lang="en-US" dirty="0" smtClean="0"/>
              <a:t> the cub wanted to join in should </a:t>
            </a:r>
            <a:r>
              <a:rPr lang="en-US" dirty="0" smtClean="0"/>
              <a:t>he  </a:t>
            </a:r>
          </a:p>
          <a:p>
            <a:r>
              <a:rPr lang="en-US" dirty="0" smtClean="0">
                <a:hlinkClick r:id="rId2" action="ppaction://hlinksldjump"/>
              </a:rPr>
              <a:t>sneak up on them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Leve them alone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8500" y="2914650"/>
            <a:ext cx="6489700" cy="3943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4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Sneak up on them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800" y="1571625"/>
            <a:ext cx="10515600" cy="4351338"/>
          </a:xfrm>
        </p:spPr>
        <p:txBody>
          <a:bodyPr/>
          <a:lstStyle/>
          <a:p>
            <a:r>
              <a:rPr lang="en-US" dirty="0" err="1" smtClean="0"/>
              <a:t>Kile</a:t>
            </a:r>
            <a:r>
              <a:rPr lang="en-US" dirty="0" smtClean="0"/>
              <a:t> the cub gets cot and </a:t>
            </a:r>
            <a:r>
              <a:rPr lang="en-US" dirty="0" err="1" smtClean="0"/>
              <a:t>grouned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2349500"/>
            <a:ext cx="10058400" cy="4396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73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 them alone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Kile</a:t>
            </a:r>
            <a:r>
              <a:rPr lang="en-US" dirty="0" smtClean="0"/>
              <a:t> gets bored and his mom makes him </a:t>
            </a:r>
            <a:r>
              <a:rPr lang="en-US" dirty="0" err="1" smtClean="0"/>
              <a:t>souop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7925" y="2266950"/>
            <a:ext cx="5848350" cy="415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568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290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181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68</Words>
  <Application>Microsoft Office PowerPoint</Application>
  <PresentationFormat>Widescreen</PresentationFormat>
  <Paragraphs>11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Munaura r4</vt:lpstr>
      <vt:lpstr>In the lab of…</vt:lpstr>
      <vt:lpstr>Sneak up on them</vt:lpstr>
      <vt:lpstr>Leve them alone</vt:lpstr>
      <vt:lpstr>PowerPoint Presentation</vt:lpstr>
      <vt:lpstr>PowerPoint Presentation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Munaura r4</dc:title>
  <dc:creator>Markham Classroom 114</dc:creator>
  <cp:lastModifiedBy>Markham Classroom 114</cp:lastModifiedBy>
  <cp:revision>5</cp:revision>
  <dcterms:created xsi:type="dcterms:W3CDTF">2018-09-12T20:51:40Z</dcterms:created>
  <dcterms:modified xsi:type="dcterms:W3CDTF">2018-09-26T20:56:25Z</dcterms:modified>
</cp:coreProperties>
</file>