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1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0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51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96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26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15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34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60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0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5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1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8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6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50F638-F871-493F-927C-25F82D3D2D7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A60C0C-14CF-401B-89DD-8EECC80F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8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Nafissa</a:t>
            </a:r>
            <a:r>
              <a:rPr lang="en-US" dirty="0" smtClean="0"/>
              <a:t> w4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3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once was a girl…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name was Lilac…</a:t>
            </a:r>
          </a:p>
          <a:p>
            <a:r>
              <a:rPr lang="en-US" dirty="0" smtClean="0"/>
              <a:t>She had a pet bunny named Forest…</a:t>
            </a:r>
          </a:p>
          <a:p>
            <a:r>
              <a:rPr lang="en-US" dirty="0" smtClean="0"/>
              <a:t>But little did Lilac know.. That her.. Bunny.. Could protect her..</a:t>
            </a:r>
          </a:p>
          <a:p>
            <a:r>
              <a:rPr lang="en-US" dirty="0" smtClean="0"/>
              <a:t>Few days later.. Her village got attacked.. But her bunny did something… amazing..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0" y="2065867"/>
            <a:ext cx="5457386" cy="40682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bunny…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Gave Lilac powers.. But she couldn’t use them…</a:t>
            </a:r>
          </a:p>
          <a:p>
            <a:r>
              <a:rPr lang="en-US" dirty="0" smtClean="0"/>
              <a:t>But just as she went to bed.. A monster attacked</a:t>
            </a:r>
          </a:p>
          <a:p>
            <a:r>
              <a:rPr lang="en-US" dirty="0" smtClean="0"/>
              <a:t>What should Lilac do?</a:t>
            </a:r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1: Run..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2: Fight back..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31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monster </a:t>
            </a:r>
            <a:r>
              <a:rPr lang="en-US" dirty="0" smtClean="0"/>
              <a:t>does a freestyle dance</a:t>
            </a:r>
          </a:p>
          <a:p>
            <a:r>
              <a:rPr lang="en-US" dirty="0" smtClean="0"/>
              <a:t>While chasing you</a:t>
            </a:r>
          </a:p>
          <a:p>
            <a:r>
              <a:rPr lang="en-US" dirty="0" smtClean="0"/>
              <a:t>It soon got to you and teleported you to a pit of lava.</a:t>
            </a:r>
          </a:p>
          <a:p>
            <a:pPr lvl="4"/>
            <a:r>
              <a:rPr lang="en-US" sz="9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YOU DIED…</a:t>
            </a:r>
            <a:endParaRPr lang="en-US" sz="9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3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 Back..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suddenly use your black hole…</a:t>
            </a:r>
          </a:p>
          <a:p>
            <a:r>
              <a:rPr lang="en-US" dirty="0" smtClean="0"/>
              <a:t>You suck in the monster</a:t>
            </a:r>
          </a:p>
          <a:p>
            <a:r>
              <a:rPr lang="en-US" dirty="0" smtClean="0"/>
              <a:t>Destroying it,</a:t>
            </a:r>
          </a:p>
          <a:p>
            <a:r>
              <a:rPr lang="en-US" dirty="0"/>
              <a:t> </a:t>
            </a:r>
            <a:r>
              <a:rPr lang="en-US" dirty="0" smtClean="0"/>
              <a:t>while the monster does a freestyle dance,</a:t>
            </a:r>
          </a:p>
          <a:p>
            <a:r>
              <a:rPr lang="en-US" dirty="0" smtClean="0"/>
              <a:t>After that you and your  bunny forest</a:t>
            </a:r>
          </a:p>
          <a:p>
            <a:r>
              <a:rPr lang="en-US" dirty="0" smtClean="0"/>
              <a:t>Start laughing there brains 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bed, your bunny sleeps on you.</a:t>
            </a:r>
          </a:p>
          <a:p>
            <a:r>
              <a:rPr lang="en-US" dirty="0" smtClean="0"/>
              <a:t>The next day</a:t>
            </a:r>
          </a:p>
          <a:p>
            <a:r>
              <a:rPr lang="en-US" dirty="0" smtClean="0"/>
              <a:t>Forest woke you up</a:t>
            </a:r>
          </a:p>
          <a:p>
            <a:r>
              <a:rPr lang="en-US" dirty="0" smtClean="0"/>
              <a:t>To find that</a:t>
            </a:r>
          </a:p>
          <a:p>
            <a:r>
              <a:rPr lang="en-US" dirty="0" smtClean="0"/>
              <a:t>Forest found a baby bunny!</a:t>
            </a:r>
          </a:p>
          <a:p>
            <a:r>
              <a:rPr lang="en-US" dirty="0"/>
              <a:t> </a:t>
            </a:r>
            <a:r>
              <a:rPr lang="en-US" dirty="0" smtClean="0"/>
              <a:t>what do you do?</a:t>
            </a:r>
          </a:p>
          <a:p>
            <a:r>
              <a:rPr lang="en-US" dirty="0" smtClean="0">
                <a:hlinkClick r:id="rId2" action="ppaction://hlinksldjump"/>
              </a:rPr>
              <a:t>Adopt it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Leave it to die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adopt it.</a:t>
            </a:r>
          </a:p>
          <a:p>
            <a:r>
              <a:rPr lang="en-US" dirty="0" smtClean="0"/>
              <a:t>You </a:t>
            </a:r>
            <a:r>
              <a:rPr lang="en-US" dirty="0" err="1" smtClean="0"/>
              <a:t>realise</a:t>
            </a:r>
            <a:r>
              <a:rPr lang="en-US" dirty="0" smtClean="0"/>
              <a:t> forest and the adopted bunny both had powers!</a:t>
            </a:r>
          </a:p>
          <a:p>
            <a:r>
              <a:rPr lang="en-US" dirty="0" smtClean="0"/>
              <a:t>Then you name the baby bunny..</a:t>
            </a:r>
          </a:p>
          <a:p>
            <a:r>
              <a:rPr lang="en-US" dirty="0" smtClean="0"/>
              <a:t>Star!</a:t>
            </a:r>
          </a:p>
          <a:p>
            <a:r>
              <a:rPr lang="en-US" dirty="0" smtClean="0"/>
              <a:t>A few minutes later </a:t>
            </a:r>
          </a:p>
          <a:p>
            <a:r>
              <a:rPr lang="en-US" dirty="0" smtClean="0"/>
              <a:t>You get attacked.</a:t>
            </a:r>
          </a:p>
          <a:p>
            <a:r>
              <a:rPr lang="en-US" dirty="0" smtClean="0"/>
              <a:t>What do you do?</a:t>
            </a:r>
          </a:p>
          <a:p>
            <a:r>
              <a:rPr lang="en-US" dirty="0" smtClean="0"/>
              <a:t>Save The Universe!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it to die…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leave it to die,</a:t>
            </a:r>
          </a:p>
          <a:p>
            <a:r>
              <a:rPr lang="en-US" dirty="0" smtClean="0"/>
              <a:t>Forest gets very angry </a:t>
            </a:r>
          </a:p>
          <a:p>
            <a:r>
              <a:rPr lang="en-US" dirty="0" smtClean="0"/>
              <a:t>And kills you with a giant clock</a:t>
            </a:r>
          </a:p>
          <a:p>
            <a:pPr lvl="7"/>
            <a:r>
              <a:rPr lang="en-US" sz="9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YOU DIED!</a:t>
            </a:r>
          </a:p>
          <a:p>
            <a:pPr marL="3200400" lvl="7" indent="0">
              <a:buNone/>
            </a:pPr>
            <a:endParaRPr lang="en-US" sz="9600" dirty="0" smtClean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the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save the world! </a:t>
            </a:r>
            <a:endParaRPr lang="en-US" dirty="0"/>
          </a:p>
          <a:p>
            <a:pPr lvl="8"/>
            <a:r>
              <a:rPr lang="en-US" sz="9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lgerian" panose="04020705040A02060702" pitchFamily="82" charset="0"/>
              </a:rPr>
              <a:t>YOU WON!</a:t>
            </a:r>
          </a:p>
          <a:p>
            <a:pPr marL="3657600" lvl="8" indent="0">
              <a:buNone/>
            </a:pPr>
            <a:endParaRPr lang="en-US" sz="9600" dirty="0">
              <a:solidFill>
                <a:schemeClr val="bg2">
                  <a:lumMod val="20000"/>
                  <a:lumOff val="8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53</TotalTime>
  <Words>283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Celestial</vt:lpstr>
      <vt:lpstr>Nafissa w4</vt:lpstr>
      <vt:lpstr>Their once was a girl…</vt:lpstr>
      <vt:lpstr>The bunny…</vt:lpstr>
      <vt:lpstr>Run,</vt:lpstr>
      <vt:lpstr>Fight Back..</vt:lpstr>
      <vt:lpstr>After that</vt:lpstr>
      <vt:lpstr>Adopt it!</vt:lpstr>
      <vt:lpstr>Leave it to die…</vt:lpstr>
      <vt:lpstr>Save the world!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Nafissa w4</dc:title>
  <dc:creator>Markham Classroom 114</dc:creator>
  <cp:lastModifiedBy>Markham Classroom 114</cp:lastModifiedBy>
  <cp:revision>8</cp:revision>
  <dcterms:created xsi:type="dcterms:W3CDTF">2018-09-13T20:45:18Z</dcterms:created>
  <dcterms:modified xsi:type="dcterms:W3CDTF">2018-09-27T20:57:46Z</dcterms:modified>
</cp:coreProperties>
</file>