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Nick a4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GIANT DOGE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4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20" y="2755900"/>
            <a:ext cx="5949279" cy="41021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300" y="675473"/>
            <a:ext cx="8610600" cy="1293028"/>
          </a:xfrm>
        </p:spPr>
        <p:txBody>
          <a:bodyPr/>
          <a:lstStyle/>
          <a:p>
            <a:r>
              <a:rPr lang="en-US" dirty="0" smtClean="0"/>
              <a:t>Pull a tile you win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30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for it and hide you dead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05" y="2833687"/>
            <a:ext cx="4078695" cy="4024313"/>
          </a:xfrm>
        </p:spPr>
      </p:pic>
    </p:spTree>
    <p:extLst>
      <p:ext uri="{BB962C8B-B14F-4D97-AF65-F5344CB8AC3E}">
        <p14:creationId xmlns:p14="http://schemas.microsoft.com/office/powerpoint/2010/main" val="4171464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ONCE UPON DOOG WORLD A GIANT DOGE WAS BREEDED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were looking at dogs then a giant </a:t>
            </a:r>
            <a:r>
              <a:rPr lang="en-US" dirty="0" err="1" smtClean="0"/>
              <a:t>pupper</a:t>
            </a:r>
            <a:r>
              <a:rPr lang="en-US" dirty="0" smtClean="0"/>
              <a:t> came and </a:t>
            </a:r>
            <a:r>
              <a:rPr lang="en-US" dirty="0" err="1" smtClean="0"/>
              <a:t>destoyed</a:t>
            </a:r>
            <a:r>
              <a:rPr lang="en-US" dirty="0"/>
              <a:t> </a:t>
            </a:r>
            <a:r>
              <a:rPr lang="en-US" dirty="0" smtClean="0"/>
              <a:t> anything in sight</a:t>
            </a:r>
          </a:p>
          <a:p>
            <a:r>
              <a:rPr lang="en-US" dirty="0" smtClean="0"/>
              <a:t>do you…</a:t>
            </a:r>
          </a:p>
          <a:p>
            <a:r>
              <a:rPr lang="en-US" dirty="0" smtClean="0">
                <a:hlinkClick r:id="rId2" action="ppaction://hlinksldjump"/>
              </a:rPr>
              <a:t>Pet it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Run at it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3" y="2506572"/>
            <a:ext cx="5005387" cy="50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at it… you cant beat him you lose he eat you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79" y="2871788"/>
            <a:ext cx="5658122" cy="4132263"/>
          </a:xfrm>
        </p:spPr>
      </p:pic>
    </p:spTree>
    <p:extLst>
      <p:ext uri="{BB962C8B-B14F-4D97-AF65-F5344CB8AC3E}">
        <p14:creationId xmlns:p14="http://schemas.microsoft.com/office/powerpoint/2010/main" val="8228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 pet it and it throws you in the air and you land on him.</a:t>
            </a:r>
          </a:p>
          <a:p>
            <a:pPr marL="0" indent="0">
              <a:buNone/>
            </a:pPr>
            <a:r>
              <a:rPr lang="en-US" dirty="0" smtClean="0"/>
              <a:t>You win.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25146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 </a:t>
            </a:r>
            <a:r>
              <a:rPr lang="en-US" dirty="0" err="1" smtClean="0"/>
              <a:t>bork</a:t>
            </a:r>
            <a:r>
              <a:rPr lang="en-US" dirty="0" smtClean="0"/>
              <a:t> at you because he has  no </a:t>
            </a:r>
            <a:r>
              <a:rPr lang="en-US" dirty="0" err="1" smtClean="0"/>
              <a:t>bepis</a:t>
            </a:r>
            <a:r>
              <a:rPr lang="en-US" dirty="0" smtClean="0"/>
              <a:t> he need your help </a:t>
            </a:r>
            <a:r>
              <a:rPr lang="en-US" dirty="0" err="1" smtClean="0"/>
              <a:t>fren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" y="2636044"/>
            <a:ext cx="5629275" cy="4221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37" y="2636044"/>
            <a:ext cx="6434137" cy="42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adventure begins for doge </a:t>
            </a:r>
            <a:r>
              <a:rPr lang="en-US" dirty="0" err="1" smtClean="0"/>
              <a:t>fren</a:t>
            </a:r>
            <a:r>
              <a:rPr lang="en-US" dirty="0" smtClean="0"/>
              <a:t> for </a:t>
            </a:r>
            <a:r>
              <a:rPr lang="en-US" dirty="0" err="1" smtClean="0"/>
              <a:t>bepis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looking on the hills looking for </a:t>
            </a:r>
            <a:r>
              <a:rPr lang="en-US" dirty="0" err="1" smtClean="0"/>
              <a:t>bepis</a:t>
            </a:r>
            <a:endParaRPr lang="en-US" dirty="0" smtClean="0"/>
          </a:p>
          <a:p>
            <a:r>
              <a:rPr lang="en-US" dirty="0" smtClean="0"/>
              <a:t>But doge protect it so you cant get it do you…</a:t>
            </a:r>
          </a:p>
          <a:p>
            <a:r>
              <a:rPr lang="en-US" dirty="0" smtClean="0">
                <a:hlinkClick r:id="rId2" action="ppaction://hlinksldjump"/>
              </a:rPr>
              <a:t>Summon giant doge</a:t>
            </a:r>
            <a:r>
              <a:rPr lang="en-US" dirty="0" smtClean="0"/>
              <a:t> or</a:t>
            </a:r>
          </a:p>
          <a:p>
            <a:r>
              <a:rPr lang="en-US" dirty="0" smtClean="0">
                <a:hlinkClick r:id="rId3" action="ppaction://hlinksldjump"/>
              </a:rPr>
              <a:t>Do you run at 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2297270"/>
            <a:ext cx="4851400" cy="45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at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run and you jump over it grab </a:t>
            </a:r>
            <a:r>
              <a:rPr lang="en-US" dirty="0" err="1" smtClean="0"/>
              <a:t>bepis</a:t>
            </a:r>
            <a:r>
              <a:rPr lang="en-US" dirty="0" smtClean="0"/>
              <a:t> and run. You win.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38" y="2641600"/>
            <a:ext cx="63500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107273"/>
            <a:ext cx="8610600" cy="1293028"/>
          </a:xfrm>
        </p:spPr>
        <p:txBody>
          <a:bodyPr/>
          <a:lstStyle/>
          <a:p>
            <a:r>
              <a:rPr lang="en-US" dirty="0" smtClean="0"/>
              <a:t>Summon giant doge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Giant doge is summoned and they fight and </a:t>
            </a:r>
            <a:r>
              <a:rPr lang="en-US" dirty="0" err="1" smtClean="0"/>
              <a:t>bork</a:t>
            </a:r>
            <a:r>
              <a:rPr lang="en-US" dirty="0" smtClean="0"/>
              <a:t>. You lose giant doge has been defeated.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62" y="2626472"/>
            <a:ext cx="3590937" cy="42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44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need to pass parkour where  mini doge helicopters shoot at you with </a:t>
            </a:r>
            <a:r>
              <a:rPr lang="en-US" dirty="0" err="1" smtClean="0"/>
              <a:t>lazers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Pull a tile a use it as shield  </a:t>
            </a:r>
            <a:r>
              <a:rPr lang="en-US" dirty="0" smtClean="0"/>
              <a:t>or</a:t>
            </a:r>
          </a:p>
          <a:p>
            <a:endParaRPr lang="en-US" dirty="0"/>
          </a:p>
          <a:p>
            <a:r>
              <a:rPr lang="en-US" dirty="0" smtClean="0">
                <a:hlinkClick r:id="rId4" action="ppaction://hlinksldjump"/>
              </a:rPr>
              <a:t>Run and hide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2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74</TotalTime>
  <Words>204</Words>
  <Application>Microsoft Office PowerPoint</Application>
  <PresentationFormat>Widescreen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Vapor Trail</vt:lpstr>
      <vt:lpstr>Nick a4</vt:lpstr>
      <vt:lpstr>ONCE UPON DOOG WORLD A GIANT DOGE WAS BREEDED</vt:lpstr>
      <vt:lpstr>Run at it… you cant beat him you lose he eat you </vt:lpstr>
      <vt:lpstr>Pet it</vt:lpstr>
      <vt:lpstr>Bonus Slide</vt:lpstr>
      <vt:lpstr>The adventure begins for doge fren for bepis</vt:lpstr>
      <vt:lpstr>Run at it</vt:lpstr>
      <vt:lpstr>Summon giant doge </vt:lpstr>
      <vt:lpstr>You need to pass parkour where  mini doge helicopters shoot at you with lazers </vt:lpstr>
      <vt:lpstr>Pull a tile you win</vt:lpstr>
      <vt:lpstr>Run for it and hide you dead </vt:lpstr>
    </vt:vector>
  </TitlesOfParts>
  <Company>Portland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Nick a4</dc:title>
  <dc:creator>Markham Classroom 114</dc:creator>
  <cp:lastModifiedBy>Markham Classroom 114</cp:lastModifiedBy>
  <cp:revision>10</cp:revision>
  <dcterms:created xsi:type="dcterms:W3CDTF">2018-09-12T21:25:06Z</dcterms:created>
  <dcterms:modified xsi:type="dcterms:W3CDTF">2018-09-26T21:39:59Z</dcterms:modified>
</cp:coreProperties>
</file>