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82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4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0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53690B-C6C7-41ED-B3FF-F53F0E0FCB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A89BAB2-5171-4F79-850A-26C2453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5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596900"/>
            <a:ext cx="12534900" cy="766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ickw4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The attack of the giant bunnies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upon a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lovely village</a:t>
            </a:r>
          </a:p>
          <a:p>
            <a:r>
              <a:rPr lang="en-US" dirty="0" smtClean="0"/>
              <a:t>You were at the top of a hill and a giant bunny attacked you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 action="ppaction://hlinksldjump"/>
              </a:rPr>
              <a:t>Run away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  <a:hlinkClick r:id="rId3" action="ppaction://hlinksldjump"/>
              </a:rPr>
              <a:t>Fight it with a stick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2806700"/>
            <a:ext cx="84963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it with a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start running up the hill and the Fluff of the bunny  overwhelms  you the end.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 Restart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425700"/>
            <a:ext cx="5164816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in to a forest  and all of the sudden you get hit by an acorn you look up in the sky but you see nothing. And you find a chest of gold and you find a riddle if you take this treasure your life will end in a short time if you do not take this </a:t>
            </a:r>
            <a:r>
              <a:rPr lang="en-US" dirty="0" smtClean="0"/>
              <a:t>chest you will get </a:t>
            </a:r>
            <a:r>
              <a:rPr lang="en-US" dirty="0" smtClean="0"/>
              <a:t>a bigger reward.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Take the chest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Don’t take the chest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022600"/>
            <a:ext cx="2857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chest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sudden you get weaker and weaker and weaker </a:t>
            </a:r>
            <a:r>
              <a:rPr lang="en-US" dirty="0" smtClean="0"/>
              <a:t>and then you fall into a hole </a:t>
            </a:r>
            <a:r>
              <a:rPr lang="en-US" dirty="0" smtClean="0"/>
              <a:t>you die.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Restart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56038"/>
            <a:ext cx="8076962" cy="49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take the chest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survive the attack you find something shinny you start digging it’s a chest. It has everything you want.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YOU WIN!!!!!!!!!!!!!!!!!!!!!!!!!!!!!!!!!!!!!!!!!!!!!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62400"/>
            <a:ext cx="7785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50</TotalTime>
  <Words>190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Calisto MT</vt:lpstr>
      <vt:lpstr>Trebuchet MS</vt:lpstr>
      <vt:lpstr>Wingdings 2</vt:lpstr>
      <vt:lpstr>Slate</vt:lpstr>
      <vt:lpstr>Nickw4</vt:lpstr>
      <vt:lpstr>Once upon a time </vt:lpstr>
      <vt:lpstr>Fight it with a stick</vt:lpstr>
      <vt:lpstr>Run away</vt:lpstr>
      <vt:lpstr>Take the chest</vt:lpstr>
      <vt:lpstr>Don’t take the chest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nickw4</dc:title>
  <dc:creator>Markham Classroom 114</dc:creator>
  <cp:lastModifiedBy>Markham Classroom 114</cp:lastModifiedBy>
  <cp:revision>7</cp:revision>
  <dcterms:created xsi:type="dcterms:W3CDTF">2018-09-13T20:51:22Z</dcterms:created>
  <dcterms:modified xsi:type="dcterms:W3CDTF">2018-09-27T20:57:23Z</dcterms:modified>
</cp:coreProperties>
</file>