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Nitai</a:t>
            </a:r>
            <a:r>
              <a:rPr lang="en-US" smtClean="0"/>
              <a:t> a4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96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Nitai a4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Nitai</dc:title>
  <dc:creator>Markham Classroom 114</dc:creator>
  <cp:lastModifiedBy>Markham Classroom 114</cp:lastModifiedBy>
  <cp:revision>2</cp:revision>
  <dcterms:created xsi:type="dcterms:W3CDTF">2018-09-12T21:25:45Z</dcterms:created>
  <dcterms:modified xsi:type="dcterms:W3CDTF">2018-09-12T21:36:51Z</dcterms:modified>
</cp:coreProperties>
</file>