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32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5178-7A36-49E9-BFB2-7849ED9163D6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B0A0-1B73-463C-9E90-07D20B672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389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5178-7A36-49E9-BFB2-7849ED9163D6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B0A0-1B73-463C-9E90-07D20B672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34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5178-7A36-49E9-BFB2-7849ED9163D6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B0A0-1B73-463C-9E90-07D20B672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666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5178-7A36-49E9-BFB2-7849ED9163D6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B0A0-1B73-463C-9E90-07D20B672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18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5178-7A36-49E9-BFB2-7849ED9163D6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B0A0-1B73-463C-9E90-07D20B672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3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5178-7A36-49E9-BFB2-7849ED9163D6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B0A0-1B73-463C-9E90-07D20B672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5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5178-7A36-49E9-BFB2-7849ED9163D6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B0A0-1B73-463C-9E90-07D20B672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490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5178-7A36-49E9-BFB2-7849ED9163D6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B0A0-1B73-463C-9E90-07D20B672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675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5178-7A36-49E9-BFB2-7849ED9163D6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B0A0-1B73-463C-9E90-07D20B672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900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5178-7A36-49E9-BFB2-7849ED9163D6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B0A0-1B73-463C-9E90-07D20B672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093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75178-7A36-49E9-BFB2-7849ED9163D6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B0A0-1B73-463C-9E90-07D20B672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976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75178-7A36-49E9-BFB2-7849ED9163D6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BB0A0-1B73-463C-9E90-07D20B672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334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Noah R4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48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138" y="365125"/>
            <a:ext cx="10505661" cy="1325563"/>
          </a:xfrm>
        </p:spPr>
        <p:txBody>
          <a:bodyPr/>
          <a:lstStyle/>
          <a:p>
            <a:r>
              <a:rPr lang="en-US" dirty="0" smtClean="0"/>
              <a:t>it was a dark and a stormy night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16664" y="1964724"/>
            <a:ext cx="9568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Then you walk by a house it was ugly and scary night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563" y="2608092"/>
            <a:ext cx="9804256" cy="6127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84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>
                <a:solidFill>
                  <a:srgbClr val="FF0000"/>
                </a:solidFill>
                <a:hlinkClick r:id="rId2" action="ppaction://hlinksldjump"/>
              </a:rPr>
              <a:t>Go in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Run away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66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get killed by a witch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772032"/>
            <a:ext cx="1724025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27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Noah R4</vt:lpstr>
      <vt:lpstr>it was a dark and a stormy night  </vt:lpstr>
      <vt:lpstr>PowerPoint Presentation</vt:lpstr>
      <vt:lpstr>PowerPoint Presentation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Noah R4</dc:title>
  <dc:creator>Markham Classroom 114</dc:creator>
  <cp:lastModifiedBy>Markham Classroom 114</cp:lastModifiedBy>
  <cp:revision>2</cp:revision>
  <dcterms:created xsi:type="dcterms:W3CDTF">2018-09-12T20:53:26Z</dcterms:created>
  <dcterms:modified xsi:type="dcterms:W3CDTF">2018-09-12T20:56:24Z</dcterms:modified>
</cp:coreProperties>
</file>