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E6-5B85-4505-A879-0D6045C46E8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4CE9-09D5-4E66-8176-77D6A33C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1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E6-5B85-4505-A879-0D6045C46E8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4CE9-09D5-4E66-8176-77D6A33C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1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E6-5B85-4505-A879-0D6045C46E8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4CE9-09D5-4E66-8176-77D6A33C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1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E6-5B85-4505-A879-0D6045C46E8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4CE9-09D5-4E66-8176-77D6A33C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8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E6-5B85-4505-A879-0D6045C46E8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4CE9-09D5-4E66-8176-77D6A33C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9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E6-5B85-4505-A879-0D6045C46E8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4CE9-09D5-4E66-8176-77D6A33C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E6-5B85-4505-A879-0D6045C46E8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4CE9-09D5-4E66-8176-77D6A33C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0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E6-5B85-4505-A879-0D6045C46E8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4CE9-09D5-4E66-8176-77D6A33C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4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E6-5B85-4505-A879-0D6045C46E8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4CE9-09D5-4E66-8176-77D6A33C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3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E6-5B85-4505-A879-0D6045C46E8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4CE9-09D5-4E66-8176-77D6A33C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E6-5B85-4505-A879-0D6045C46E8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4CE9-09D5-4E66-8176-77D6A33C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3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CC8E6-5B85-4505-A879-0D6045C46E8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A4CE9-09D5-4E66-8176-77D6A33C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0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43" y="0"/>
            <a:ext cx="10095457" cy="65536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Oliver Castaneda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The  lost  island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39881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LOST ISLAND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690688"/>
            <a:ext cx="10515600" cy="4351338"/>
          </a:xfrm>
        </p:spPr>
        <p:txBody>
          <a:bodyPr/>
          <a:lstStyle/>
          <a:p>
            <a:r>
              <a:rPr lang="en-US" dirty="0" smtClean="0"/>
              <a:t>A long time ago, there was a island called Atlantis. It  was a beautiful  island , but one day it sank. </a:t>
            </a:r>
          </a:p>
          <a:p>
            <a:endParaRPr lang="en-US" dirty="0" smtClean="0">
              <a:hlinkClick r:id="rId2" action="ppaction://hlinksldjump"/>
            </a:endParaRPr>
          </a:p>
          <a:p>
            <a:r>
              <a:rPr lang="en-US" dirty="0" smtClean="0">
                <a:hlinkClick r:id="rId2" action="ppaction://hlinksldjump"/>
              </a:rPr>
              <a:t>Search for it</a:t>
            </a:r>
            <a:r>
              <a:rPr lang="en-US" dirty="0"/>
              <a:t>.</a:t>
            </a:r>
            <a:r>
              <a:rPr lang="en-US" dirty="0" smtClean="0">
                <a:hlinkClick r:id="rId3" action="ppaction://hlinksldjump"/>
              </a:rPr>
              <a:t>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Give up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826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OVER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42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for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2506662"/>
            <a:ext cx="10515600" cy="4351338"/>
          </a:xfrm>
        </p:spPr>
        <p:txBody>
          <a:bodyPr>
            <a:noAutofit/>
          </a:bodyPr>
          <a:lstStyle/>
          <a:p>
            <a:pPr marL="3657600" lvl="8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You chose to search for it. Do you </a:t>
            </a:r>
          </a:p>
          <a:p>
            <a:pPr marL="3657600" lvl="8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take A :</a:t>
            </a:r>
          </a:p>
          <a:p>
            <a:pPr marL="3657600" lvl="8" indent="0">
              <a:buNone/>
            </a:pPr>
            <a:r>
              <a:rPr lang="en-US" sz="3600" dirty="0" smtClean="0">
                <a:solidFill>
                  <a:srgbClr val="FF0000"/>
                </a:solidFill>
                <a:hlinkClick r:id="rId2" action="ppaction://hlinksldjump"/>
              </a:rPr>
              <a:t>PLANE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3657600" lvl="8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or</a:t>
            </a:r>
            <a:endParaRPr lang="en-US" sz="3600" dirty="0">
              <a:solidFill>
                <a:srgbClr val="FF0000"/>
              </a:solidFill>
            </a:endParaRPr>
          </a:p>
          <a:p>
            <a:pPr marL="3657600" lvl="8" indent="0"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 marL="3657600" lvl="8" indent="0">
              <a:buNone/>
            </a:pPr>
            <a:r>
              <a:rPr lang="en-US" sz="3600" dirty="0" smtClean="0">
                <a:solidFill>
                  <a:srgbClr val="FF0000"/>
                </a:solidFill>
                <a:hlinkClick r:id="rId3" action="ppaction://hlinksldjump"/>
              </a:rPr>
              <a:t>BOAT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187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plane crashes.</a:t>
            </a:r>
          </a:p>
          <a:p>
            <a:r>
              <a:rPr lang="en-US" dirty="0" smtClean="0"/>
              <a:t>GAME  OVER 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104775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2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506" y="1552665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boat takes you to 2 portals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Right portal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Left portal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2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shark eats you.</a:t>
            </a:r>
          </a:p>
          <a:p>
            <a:r>
              <a:rPr lang="en-US" dirty="0" smtClean="0"/>
              <a:t>YOU LOSE!!!!!!!!!!!!!!!!!!!!!!!!!!!!!!!!!!!!!!!!!!!!!!!!!!!!!!!!!!!!!!!!!!!!!!!!!!!!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26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find Atlantis</a:t>
            </a:r>
          </a:p>
          <a:p>
            <a:r>
              <a:rPr lang="en-US" dirty="0" smtClean="0"/>
              <a:t>YOU WIN!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9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100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Oliver Castaneda </vt:lpstr>
      <vt:lpstr>A LOST ISLAND ?</vt:lpstr>
      <vt:lpstr>Give up</vt:lpstr>
      <vt:lpstr>Search for it</vt:lpstr>
      <vt:lpstr>PLANE</vt:lpstr>
      <vt:lpstr>BOAT</vt:lpstr>
      <vt:lpstr>RIGHT PORTAL</vt:lpstr>
      <vt:lpstr>LEFT PORTAL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Oliver Castaneda</dc:title>
  <dc:creator>Markham Classroom 114</dc:creator>
  <cp:lastModifiedBy>Markham Classroom 114</cp:lastModifiedBy>
  <cp:revision>28</cp:revision>
  <dcterms:created xsi:type="dcterms:W3CDTF">2020-01-16T20:52:38Z</dcterms:created>
  <dcterms:modified xsi:type="dcterms:W3CDTF">2020-02-20T20:53:28Z</dcterms:modified>
</cp:coreProperties>
</file>