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2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2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3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0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5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B34E2-209B-47DD-9D3C-A0464DC0065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DD536-8908-4802-B072-43B854AD0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88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Potato attack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1" y="3509963"/>
            <a:ext cx="7083424" cy="3487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1" y="254000"/>
            <a:ext cx="1428750" cy="6302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58275" y="1770063"/>
            <a:ext cx="3479799" cy="347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863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work.</a:t>
            </a:r>
          </a:p>
          <a:p>
            <a:r>
              <a:rPr lang="en-US" dirty="0" smtClean="0"/>
              <a:t>Your work is destroyed!</a:t>
            </a:r>
          </a:p>
          <a:p>
            <a:r>
              <a:rPr lang="en-US" dirty="0" smtClean="0"/>
              <a:t>Plants are attacking </a:t>
            </a:r>
            <a:r>
              <a:rPr lang="en-US" dirty="0" err="1" smtClean="0"/>
              <a:t>darth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 potato.</a:t>
            </a:r>
          </a:p>
          <a:p>
            <a:r>
              <a:rPr lang="en-US" dirty="0" smtClean="0"/>
              <a:t>Do you</a:t>
            </a:r>
          </a:p>
          <a:p>
            <a:r>
              <a:rPr lang="en-US" dirty="0" smtClean="0">
                <a:hlinkClick r:id="rId2" action="ppaction://hlinksldjump"/>
              </a:rPr>
              <a:t>Help them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day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take the day off</a:t>
            </a:r>
          </a:p>
          <a:p>
            <a:r>
              <a:rPr lang="en-US" dirty="0" smtClean="0"/>
              <a:t>Suddenly storm trooper </a:t>
            </a:r>
            <a:r>
              <a:rPr lang="en-US" dirty="0" err="1" smtClean="0"/>
              <a:t>potatos</a:t>
            </a:r>
            <a:r>
              <a:rPr lang="en-US" dirty="0" smtClean="0"/>
              <a:t> attack.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 smtClean="0"/>
          </a:p>
          <a:p>
            <a:r>
              <a:rPr lang="en-US" dirty="0" smtClean="0"/>
              <a:t>You die!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grab a </a:t>
            </a:r>
            <a:r>
              <a:rPr lang="en-US" dirty="0" err="1" smtClean="0"/>
              <a:t>lightsaver</a:t>
            </a:r>
            <a:r>
              <a:rPr lang="en-US" dirty="0" smtClean="0"/>
              <a:t> on the ground</a:t>
            </a:r>
          </a:p>
          <a:p>
            <a:r>
              <a:rPr lang="en-US" dirty="0" smtClean="0"/>
              <a:t>Do you</a:t>
            </a:r>
          </a:p>
          <a:p>
            <a:r>
              <a:rPr lang="en-US" dirty="0" smtClean="0">
                <a:hlinkClick r:id="rId2" action="ppaction://hlinksldjump"/>
              </a:rPr>
              <a:t>Take a loop</a:t>
            </a:r>
            <a:endParaRPr lang="en-US" dirty="0" smtClean="0"/>
          </a:p>
          <a:p>
            <a:r>
              <a:rPr lang="en-US" dirty="0" smtClean="0">
                <a:hlinkClick r:id="" action="ppaction://noaction"/>
              </a:rPr>
              <a:t>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run.</a:t>
            </a:r>
          </a:p>
          <a:p>
            <a:r>
              <a:rPr lang="en-US" dirty="0" smtClean="0"/>
              <a:t>A laser hits you.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 smtClean="0"/>
          </a:p>
          <a:p>
            <a:r>
              <a:rPr lang="en-US" dirty="0" smtClean="0"/>
              <a:t>You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take a loop.</a:t>
            </a:r>
          </a:p>
          <a:p>
            <a:r>
              <a:rPr lang="en-US" dirty="0" smtClean="0"/>
              <a:t>You accidently get hit.</a:t>
            </a:r>
          </a:p>
          <a:p>
            <a:r>
              <a:rPr lang="en-US" dirty="0" smtClean="0"/>
              <a:t>Do you</a:t>
            </a:r>
          </a:p>
          <a:p>
            <a:r>
              <a:rPr lang="en-US" dirty="0" smtClean="0">
                <a:hlinkClick r:id="rId2" action="ppaction://hlinksldjump"/>
              </a:rPr>
              <a:t>Continue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Stop</a:t>
            </a:r>
            <a:endParaRPr lang="en-US" dirty="0" smtClean="0"/>
          </a:p>
          <a:p>
            <a:r>
              <a:rPr lang="en-US" dirty="0" smtClean="0">
                <a:hlinkClick r:id="" action="ppaction://noaction"/>
              </a:rPr>
              <a:t>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charge and kill </a:t>
            </a:r>
            <a:r>
              <a:rPr lang="en-US" dirty="0" err="1" smtClean="0"/>
              <a:t>darth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win!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606" y="365125"/>
            <a:ext cx="4556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stop and have death by a Stormtrooper potato.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Try again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Game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and fall into a lava pit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Try again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Game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wake </a:t>
            </a:r>
            <a:r>
              <a:rPr lang="en-US" dirty="0" err="1" smtClean="0"/>
              <a:t>up.your</a:t>
            </a:r>
            <a:r>
              <a:rPr lang="en-US" dirty="0" smtClean="0"/>
              <a:t> late  to work!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you….</a:t>
            </a:r>
          </a:p>
          <a:p>
            <a:r>
              <a:rPr lang="en-US" dirty="0" smtClean="0">
                <a:hlinkClick r:id="rId2" action="ppaction://hlinksldjump"/>
              </a:rPr>
              <a:t>Take your time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rush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76300"/>
            <a:ext cx="128397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 1</a:t>
            </a:r>
          </a:p>
          <a:p>
            <a:endParaRPr lang="en-US" dirty="0" smtClean="0"/>
          </a:p>
          <a:p>
            <a:r>
              <a:rPr lang="en-US" dirty="0" smtClean="0"/>
              <a:t>You slowly get your stuff. </a:t>
            </a:r>
            <a:r>
              <a:rPr lang="en-US" dirty="0" err="1" smtClean="0"/>
              <a:t>Suddently</a:t>
            </a:r>
            <a:r>
              <a:rPr lang="en-US" dirty="0" smtClean="0"/>
              <a:t> a </a:t>
            </a:r>
            <a:r>
              <a:rPr lang="en-US" dirty="0" err="1" smtClean="0"/>
              <a:t>darth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 potato hits you with his  </a:t>
            </a:r>
            <a:r>
              <a:rPr lang="en-US" dirty="0" err="1" smtClean="0"/>
              <a:t>lightsaver</a:t>
            </a:r>
            <a:r>
              <a:rPr lang="en-US" dirty="0" smtClean="0"/>
              <a:t>!</a:t>
            </a:r>
            <a:endParaRPr lang="en-US" sz="6000" dirty="0" smtClean="0"/>
          </a:p>
          <a:p>
            <a:r>
              <a:rPr lang="en-US" sz="6000" dirty="0" smtClean="0"/>
              <a:t>You died!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812800" y="3365500"/>
            <a:ext cx="605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Rush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run out the door and go to work.at the end of work do you</a:t>
            </a:r>
          </a:p>
          <a:p>
            <a:r>
              <a:rPr lang="en-US" dirty="0" smtClean="0">
                <a:hlinkClick r:id="rId2" action="ppaction://hlinksldjump"/>
              </a:rPr>
              <a:t>Go out the front door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out the back 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out the front </a:t>
            </a:r>
            <a:r>
              <a:rPr lang="en-US" dirty="0" err="1" smtClean="0"/>
              <a:t>door.suddently</a:t>
            </a:r>
            <a:r>
              <a:rPr lang="en-US" dirty="0" smtClean="0"/>
              <a:t> </a:t>
            </a:r>
            <a:r>
              <a:rPr lang="en-US" dirty="0" err="1" smtClean="0"/>
              <a:t>gigatorchwood</a:t>
            </a:r>
            <a:r>
              <a:rPr lang="en-US" dirty="0" smtClean="0"/>
              <a:t> shoots you by accident.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 smtClean="0"/>
          </a:p>
          <a:p>
            <a:r>
              <a:rPr lang="en-US" sz="8800" dirty="0" smtClean="0"/>
              <a:t>You die!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921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out the back door.do you </a:t>
            </a:r>
          </a:p>
          <a:p>
            <a:r>
              <a:rPr lang="en-US" dirty="0" smtClean="0">
                <a:hlinkClick r:id="rId2" action="ppaction://hlinksldjump"/>
              </a:rPr>
              <a:t>Run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Take your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home and go to sleep.in the morning do you</a:t>
            </a:r>
          </a:p>
          <a:p>
            <a:r>
              <a:rPr lang="en-US" dirty="0" smtClean="0">
                <a:hlinkClick r:id="rId2" action="ppaction://hlinksldjump"/>
              </a:rPr>
              <a:t>Go to work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Take the day off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0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take your </a:t>
            </a:r>
            <a:r>
              <a:rPr lang="en-US" dirty="0" err="1" smtClean="0"/>
              <a:t>time.when</a:t>
            </a:r>
            <a:r>
              <a:rPr lang="en-US" dirty="0" smtClean="0"/>
              <a:t> you go out the door </a:t>
            </a:r>
            <a:r>
              <a:rPr lang="en-US" dirty="0" err="1" smtClean="0"/>
              <a:t>darth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 potato kills you.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Try again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sz="8800" dirty="0" smtClean="0"/>
              <a:t>you lose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807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271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Potato attack</vt:lpstr>
      <vt:lpstr>PowerPoint Presentation</vt:lpstr>
      <vt:lpstr>First choices</vt:lpstr>
      <vt:lpstr>PowerPoint Presentation</vt:lpstr>
      <vt:lpstr>Rush out the door</vt:lpstr>
      <vt:lpstr>Path 1</vt:lpstr>
      <vt:lpstr>Path 2</vt:lpstr>
      <vt:lpstr>Path 1</vt:lpstr>
      <vt:lpstr>Path 2</vt:lpstr>
      <vt:lpstr>Path 1</vt:lpstr>
      <vt:lpstr>Take the day off</vt:lpstr>
      <vt:lpstr>Help them</vt:lpstr>
      <vt:lpstr>run</vt:lpstr>
      <vt:lpstr>Path 2</vt:lpstr>
      <vt:lpstr>continue</vt:lpstr>
      <vt:lpstr>stop</vt:lpstr>
      <vt:lpstr>You run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Potato attack</dc:title>
  <dc:creator>Markham Classroom 114</dc:creator>
  <cp:lastModifiedBy>Markham Classroom 114</cp:lastModifiedBy>
  <cp:revision>26</cp:revision>
  <dcterms:created xsi:type="dcterms:W3CDTF">2019-01-10T22:37:42Z</dcterms:created>
  <dcterms:modified xsi:type="dcterms:W3CDTF">2019-02-21T23:22:37Z</dcterms:modified>
</cp:coreProperties>
</file>