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3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1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7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3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2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4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6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9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26B2C-F643-4A33-B8B1-3EA41471B03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D297-3399-4999-A423-2DD8C6D71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9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Riley 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car crash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3098800"/>
            <a:ext cx="3928533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9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driving when someone drives into you!!do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Try to get out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SACRIFICE!!!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68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SACRIFICE!!!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sacrifice yourself and die!  MUAHAHAHAHAHAHA!!!!!!!!!!! </a:t>
            </a:r>
            <a:r>
              <a:rPr lang="en-US" dirty="0" smtClean="0">
                <a:sym typeface="Wingdings" panose="05000000000000000000" pitchFamily="2" charset="2"/>
              </a:rPr>
              <a:t>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1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get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fire almost got you!!</a:t>
            </a:r>
          </a:p>
          <a:p>
            <a:r>
              <a:rPr lang="en-US" dirty="0" smtClean="0"/>
              <a:t>But you escaped!!!!</a:t>
            </a:r>
          </a:p>
          <a:p>
            <a:r>
              <a:rPr lang="en-US" dirty="0" smtClean="0"/>
              <a:t>You get home and someone is robbing you!!!!!!!!!</a:t>
            </a:r>
          </a:p>
          <a:p>
            <a:r>
              <a:rPr lang="en-US" dirty="0" smtClean="0"/>
              <a:t>Do you…</a:t>
            </a:r>
          </a:p>
          <a:p>
            <a:r>
              <a:rPr lang="en-US" dirty="0" smtClean="0">
                <a:hlinkClick r:id="rId2" action="ppaction://hlinksldjump"/>
              </a:rPr>
              <a:t>Fight him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Run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try to punch him, but because you had guns in your house, he shot you!!!!! YOU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ran you are safe!!!! Good Job!!!!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Riley r4</vt:lpstr>
      <vt:lpstr>You are driving when someone drives into you!!do you…</vt:lpstr>
      <vt:lpstr>SACRIFICE!!!</vt:lpstr>
      <vt:lpstr>Try to get out</vt:lpstr>
      <vt:lpstr>Fight him</vt:lpstr>
      <vt:lpstr>Run away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Riley r4</dc:title>
  <dc:creator>Markham Classroom 114</dc:creator>
  <cp:lastModifiedBy>Markham Classroom 114</cp:lastModifiedBy>
  <cp:revision>6</cp:revision>
  <dcterms:created xsi:type="dcterms:W3CDTF">2018-09-12T20:51:17Z</dcterms:created>
  <dcterms:modified xsi:type="dcterms:W3CDTF">2018-09-26T20:55:36Z</dcterms:modified>
</cp:coreProperties>
</file>