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42" d="100"/>
          <a:sy n="142" d="100"/>
        </p:scale>
        <p:origin x="-90" y="-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7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63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6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68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9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2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7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4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1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0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94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1206500" y="5295899"/>
            <a:ext cx="6591300" cy="1254277"/>
          </a:xfrm>
        </p:spPr>
        <p:txBody>
          <a:bodyPr/>
          <a:lstStyle/>
          <a:p>
            <a:r>
              <a:rPr lang="en-US" dirty="0" err="1" smtClean="0"/>
              <a:t>Roseline</a:t>
            </a:r>
            <a:r>
              <a:rPr lang="en-US" dirty="0" smtClean="0"/>
              <a:t>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1400" y="5168899"/>
            <a:ext cx="3035300" cy="1254278"/>
          </a:xfrm>
        </p:spPr>
        <p:txBody>
          <a:bodyPr/>
          <a:lstStyle/>
          <a:p>
            <a:r>
              <a:rPr lang="en-US" dirty="0" smtClean="0"/>
              <a:t>Creepy dolls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2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3"/>
    </mc:Choice>
    <mc:Fallback xmlns="">
      <p:transition spd="slow" advTm="371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787400"/>
            <a:ext cx="9715501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You wear walking and you saw a portal.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 you…</a:t>
            </a:r>
          </a:p>
          <a:p>
            <a:r>
              <a:rPr lang="en-US" dirty="0" smtClean="0">
                <a:hlinkClick r:id="rId2" action="ppaction://hlinksldjump"/>
              </a:rPr>
              <a:t>Go in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go back to bed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76599" y="7437149"/>
            <a:ext cx="137033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1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"/>
    </mc:Choice>
    <mc:Fallback xmlns="">
      <p:transition spd="slow" advTm="13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435"/>
            <a:ext cx="12192000" cy="67768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Go in …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5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"/>
    </mc:Choice>
    <mc:Fallback xmlns="">
      <p:transition spd="slow" advTm="28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bed.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back to bed and you die in your </a:t>
            </a:r>
            <a:r>
              <a:rPr lang="en-US" dirty="0" err="1" smtClean="0"/>
              <a:t>nigt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5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"/>
    </mc:Choice>
    <mc:Fallback xmlns="">
      <p:transition spd="slow" advTm="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41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Roseline r4</vt:lpstr>
      <vt:lpstr>PowerPoint Presentation</vt:lpstr>
      <vt:lpstr>Go in …</vt:lpstr>
      <vt:lpstr>Go to bed.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Roseline r4</dc:title>
  <dc:creator>Markham Classroom 114</dc:creator>
  <cp:lastModifiedBy>Markham Classroom 114</cp:lastModifiedBy>
  <cp:revision>9</cp:revision>
  <dcterms:created xsi:type="dcterms:W3CDTF">2018-09-12T20:42:57Z</dcterms:created>
  <dcterms:modified xsi:type="dcterms:W3CDTF">2018-09-26T20:56:02Z</dcterms:modified>
</cp:coreProperties>
</file>