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0658" y="2099732"/>
            <a:ext cx="8825658" cy="2677648"/>
          </a:xfrm>
        </p:spPr>
        <p:txBody>
          <a:bodyPr/>
          <a:lstStyle/>
          <a:p>
            <a:r>
              <a:rPr lang="en-US" dirty="0" smtClean="0"/>
              <a:t>Ryder r4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98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Mario vs </a:t>
            </a:r>
            <a:r>
              <a:rPr lang="en-US" dirty="0" err="1" smtClean="0"/>
              <a:t>bowesr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508" y="2628900"/>
            <a:ext cx="8761413" cy="34163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Mario must save </a:t>
            </a:r>
            <a:r>
              <a:rPr lang="en-US" dirty="0" err="1" smtClean="0"/>
              <a:t>peeh</a:t>
            </a:r>
            <a:r>
              <a:rPr lang="en-US" dirty="0" smtClean="0"/>
              <a:t> </a:t>
            </a:r>
            <a:r>
              <a:rPr lang="en-US" dirty="0" err="1" smtClean="0"/>
              <a:t>froom</a:t>
            </a:r>
            <a:r>
              <a:rPr lang="en-US" dirty="0" smtClean="0"/>
              <a:t> bowser </a:t>
            </a:r>
          </a:p>
          <a:p>
            <a:r>
              <a:rPr lang="en-US" dirty="0" smtClean="0"/>
              <a:t>Mario </a:t>
            </a:r>
            <a:r>
              <a:rPr lang="en-US" dirty="0" err="1" smtClean="0"/>
              <a:t>taks</a:t>
            </a:r>
            <a:r>
              <a:rPr lang="en-US" dirty="0" smtClean="0"/>
              <a:t> </a:t>
            </a:r>
            <a:r>
              <a:rPr lang="en-US" dirty="0" err="1" smtClean="0"/>
              <a:t>fier</a:t>
            </a:r>
            <a:r>
              <a:rPr lang="en-US" dirty="0" smtClean="0"/>
              <a:t> or </a:t>
            </a:r>
            <a:r>
              <a:rPr lang="en-US" dirty="0" err="1" smtClean="0"/>
              <a:t>moshroom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61" y="797920"/>
            <a:ext cx="746787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1" y="947920"/>
            <a:ext cx="7467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7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</a:t>
            </a:r>
            <a:r>
              <a:rPr lang="en-US" dirty="0" err="1" smtClean="0"/>
              <a:t>cose</a:t>
            </a:r>
            <a:r>
              <a:rPr lang="en-US" dirty="0" smtClean="0"/>
              <a:t> the </a:t>
            </a:r>
            <a:r>
              <a:rPr lang="en-US" dirty="0" err="1" smtClean="0"/>
              <a:t>mohsroom</a:t>
            </a:r>
            <a:r>
              <a:rPr lang="en-US" dirty="0" smtClean="0"/>
              <a:t> you died </a:t>
            </a:r>
            <a:r>
              <a:rPr lang="en-US" dirty="0" err="1" smtClean="0"/>
              <a:t>haaaaaaaaaaa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8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</a:t>
            </a:r>
            <a:r>
              <a:rPr lang="en-US" dirty="0" err="1" smtClean="0"/>
              <a:t>cose</a:t>
            </a:r>
            <a:r>
              <a:rPr lang="en-US" dirty="0" smtClean="0"/>
              <a:t> the fire </a:t>
            </a:r>
            <a:r>
              <a:rPr lang="en-US" dirty="0" err="1" smtClean="0"/>
              <a:t>foler</a:t>
            </a:r>
            <a:r>
              <a:rPr lang="en-US" dirty="0" smtClean="0"/>
              <a:t> now you can </a:t>
            </a:r>
            <a:r>
              <a:rPr lang="en-US" dirty="0" err="1" smtClean="0"/>
              <a:t>fiet</a:t>
            </a:r>
            <a:r>
              <a:rPr lang="en-US" dirty="0" smtClean="0"/>
              <a:t> </a:t>
            </a:r>
            <a:r>
              <a:rPr lang="en-US" dirty="0" err="1" smtClean="0"/>
              <a:t>bowesr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6554" y="3073400"/>
            <a:ext cx="8761413" cy="3416300"/>
          </a:xfrm>
        </p:spPr>
        <p:txBody>
          <a:bodyPr/>
          <a:lstStyle/>
          <a:p>
            <a:r>
              <a:rPr lang="en-US" dirty="0" smtClean="0"/>
              <a:t> Bowser is mad do you </a:t>
            </a:r>
            <a:r>
              <a:rPr lang="en-US" dirty="0" err="1" smtClean="0"/>
              <a:t>fiet</a:t>
            </a:r>
            <a:r>
              <a:rPr lang="en-US" dirty="0" smtClean="0"/>
              <a:t> bowser or get </a:t>
            </a:r>
            <a:r>
              <a:rPr lang="en-US" dirty="0" err="1" smtClean="0"/>
              <a:t>pesth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075" y="2270125"/>
            <a:ext cx="23812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36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chose to </a:t>
            </a:r>
            <a:r>
              <a:rPr lang="en-US" dirty="0" err="1" smtClean="0"/>
              <a:t>fiyt</a:t>
            </a:r>
            <a:r>
              <a:rPr lang="en-US" dirty="0" smtClean="0"/>
              <a:t> you win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50" y="1454150"/>
            <a:ext cx="44577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06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dirty="0" err="1" smtClean="0"/>
              <a:t>cose</a:t>
            </a:r>
            <a:r>
              <a:rPr lang="en-US" dirty="0" smtClean="0"/>
              <a:t> to get </a:t>
            </a:r>
            <a:r>
              <a:rPr lang="en-US" dirty="0" err="1" smtClean="0"/>
              <a:t>peth</a:t>
            </a:r>
            <a:r>
              <a:rPr lang="en-US" dirty="0" smtClean="0"/>
              <a:t> </a:t>
            </a:r>
            <a:r>
              <a:rPr lang="en-US" dirty="0" err="1" smtClean="0"/>
              <a:t>peth</a:t>
            </a:r>
            <a:r>
              <a:rPr lang="en-US" dirty="0" smtClean="0"/>
              <a:t> </a:t>
            </a:r>
            <a:r>
              <a:rPr lang="en-US" dirty="0" err="1" smtClean="0"/>
              <a:t>kii</a:t>
            </a:r>
            <a:r>
              <a:rPr lang="en-US" dirty="0" smtClean="0"/>
              <a:t> you </a:t>
            </a:r>
            <a:r>
              <a:rPr lang="en-US" dirty="0" err="1" smtClean="0"/>
              <a:t>haaaaaaaaaaaaaaa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22600"/>
            <a:ext cx="1005840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19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61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 Boardroom</vt:lpstr>
      <vt:lpstr>Ryder r4</vt:lpstr>
      <vt:lpstr>Mario vs bowesr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Ryder r4</dc:title>
  <dc:creator>Markham Classroom 114</dc:creator>
  <cp:lastModifiedBy>Markham Classroom 114</cp:lastModifiedBy>
  <cp:revision>5</cp:revision>
  <dcterms:created xsi:type="dcterms:W3CDTF">2018-09-12T20:44:40Z</dcterms:created>
  <dcterms:modified xsi:type="dcterms:W3CDTF">2018-09-26T20:56:06Z</dcterms:modified>
</cp:coreProperties>
</file>