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1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73F-D7CD-4CC9-B3EF-B53DC54080A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F6AA-CAE3-4C4D-AD8E-3A5FBEC9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SatiannaR</a:t>
            </a: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haunted school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00" y="3899694"/>
            <a:ext cx="4350543" cy="290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80591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stormy day you went to school and there was no one there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you do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Walk around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Run all the way home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12" y="2809747"/>
            <a:ext cx="1202172" cy="79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8" y="3669449"/>
            <a:ext cx="3756780" cy="2817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7" y="1825625"/>
            <a:ext cx="7014032" cy="46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walk around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 is a zombie going to attack you!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 you do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Run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Attack 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53682"/>
            <a:ext cx="4260906" cy="56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attack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 get hurt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07" y="776011"/>
            <a:ext cx="3648361" cy="587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9" y="2694895"/>
            <a:ext cx="6237513" cy="37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run 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Do you tell your parents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Or pretend it never </a:t>
            </a:r>
            <a:r>
              <a:rPr lang="en-US" dirty="0" err="1" smtClean="0">
                <a:solidFill>
                  <a:schemeClr val="bg1"/>
                </a:solidFill>
                <a:hlinkClick r:id="rId3" action="ppaction://hlinksldjump"/>
              </a:rPr>
              <a:t>happend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9"/>
            <a:ext cx="5516360" cy="41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tell your parents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7268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Your grounded for the rest of your life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711195"/>
            <a:ext cx="3379727" cy="50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pretend it never happened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 never go to school again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72" y="939006"/>
            <a:ext cx="3534228" cy="3976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562225"/>
            <a:ext cx="5276850" cy="39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88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SatiannaR4</vt:lpstr>
      <vt:lpstr>One stormy day you went to school and there was no one there</vt:lpstr>
      <vt:lpstr>You walk around</vt:lpstr>
      <vt:lpstr>You attack</vt:lpstr>
      <vt:lpstr>You run home</vt:lpstr>
      <vt:lpstr>You tell your parents</vt:lpstr>
      <vt:lpstr>You pretend it never happened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SatiannaR4</dc:title>
  <dc:creator>Markham Classroom 114</dc:creator>
  <cp:lastModifiedBy>Markham Classroom 114</cp:lastModifiedBy>
  <cp:revision>7</cp:revision>
  <dcterms:created xsi:type="dcterms:W3CDTF">2018-09-12T20:51:11Z</dcterms:created>
  <dcterms:modified xsi:type="dcterms:W3CDTF">2018-09-26T20:55:36Z</dcterms:modified>
</cp:coreProperties>
</file>