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4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61C7-0C42-496E-947B-5ED99EB42B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166E-F11B-4133-9F91-1B047C50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2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shaadiyaA4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mysterious sea creature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upon a time it was a dark and scary night…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swimming in the when you suddenly saw a black shadow</a:t>
            </a:r>
          </a:p>
          <a:p>
            <a:r>
              <a:rPr lang="en-US" dirty="0" smtClean="0"/>
              <a:t>What do you do</a:t>
            </a:r>
          </a:p>
          <a:p>
            <a:r>
              <a:rPr lang="en-US" dirty="0" smtClean="0">
                <a:hlinkClick r:id="rId2" action="ppaction://hlinksldjump"/>
              </a:rPr>
              <a:t>Run away and tell you friends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Scream and run at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22" y="-801806"/>
            <a:ext cx="12505765" cy="800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you </a:t>
            </a:r>
            <a:r>
              <a:rPr lang="en-US" dirty="0" err="1" smtClean="0"/>
              <a:t>firends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it runs after you then </a:t>
            </a:r>
            <a:r>
              <a:rPr lang="en-US" dirty="0" smtClean="0"/>
              <a:t>it eats you alive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771"/>
            <a:ext cx="12337576" cy="93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scream and run 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it goes back in the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8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home and tell your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then they did not believe you so you go back to the mysterious sea creature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eats you alive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GAME OVER…!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2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99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shaadiyaA4</vt:lpstr>
      <vt:lpstr>One upon a time it was a dark and scary night…</vt:lpstr>
      <vt:lpstr>Tell you firends</vt:lpstr>
      <vt:lpstr>You scream and run at it</vt:lpstr>
      <vt:lpstr>go home and tell your friends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shaadiyaA4</dc:title>
  <dc:creator>Markham Classroom 114</dc:creator>
  <cp:lastModifiedBy>Markham Classroom 114</cp:lastModifiedBy>
  <cp:revision>7</cp:revision>
  <dcterms:created xsi:type="dcterms:W3CDTF">2018-09-12T21:32:04Z</dcterms:created>
  <dcterms:modified xsi:type="dcterms:W3CDTF">2018-09-26T21:31:09Z</dcterms:modified>
</cp:coreProperties>
</file>