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Shane a4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nights at </a:t>
            </a:r>
            <a:r>
              <a:rPr lang="en-US" dirty="0" err="1" smtClean="0"/>
              <a:t>freddys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0"/>
            <a:ext cx="12026900" cy="6388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generater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the </a:t>
            </a:r>
            <a:r>
              <a:rPr lang="en-US" dirty="0" err="1" smtClean="0"/>
              <a:t>generater</a:t>
            </a:r>
            <a:r>
              <a:rPr lang="en-US" dirty="0" smtClean="0"/>
              <a:t> and turn it back on you </a:t>
            </a:r>
            <a:r>
              <a:rPr lang="en-US" dirty="0" err="1" smtClean="0"/>
              <a:t>you</a:t>
            </a:r>
            <a:r>
              <a:rPr lang="en-US" dirty="0" smtClean="0"/>
              <a:t> go back to the office but </a:t>
            </a:r>
          </a:p>
          <a:p>
            <a:r>
              <a:rPr lang="en-US" dirty="0" smtClean="0"/>
              <a:t>You see 4 people but they Just stay there its 6 am so you go to the </a:t>
            </a:r>
            <a:r>
              <a:rPr lang="en-US" dirty="0" err="1" smtClean="0"/>
              <a:t>exeit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You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 office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stay in office but you see eyes you stay at your seat but the person punches you until you die </a:t>
            </a:r>
          </a:p>
          <a:p>
            <a:r>
              <a:rPr lang="en-US" dirty="0" smtClean="0"/>
              <a:t>Game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312" y="1587"/>
            <a:ext cx="7278688" cy="6571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pizza zone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12:am he had to work at his night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8" y="1357803"/>
            <a:ext cx="100584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went in his office and got on a camera </a:t>
            </a:r>
          </a:p>
          <a:p>
            <a:r>
              <a:rPr lang="en-US" dirty="0" smtClean="0"/>
              <a:t>He had to make sure a robber did not steal anything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712" y="2097088"/>
            <a:ext cx="9905999" cy="3541714"/>
          </a:xfrm>
        </p:spPr>
        <p:txBody>
          <a:bodyPr/>
          <a:lstStyle/>
          <a:p>
            <a:r>
              <a:rPr lang="en-US" dirty="0" smtClean="0"/>
              <a:t>Then he herd something </a:t>
            </a:r>
          </a:p>
          <a:p>
            <a:r>
              <a:rPr lang="en-US" dirty="0" smtClean="0"/>
              <a:t>Should you</a:t>
            </a:r>
          </a:p>
          <a:p>
            <a:r>
              <a:rPr lang="en-US" dirty="0" smtClean="0">
                <a:hlinkClick r:id="rId2" action="ppaction://hlinksldjump"/>
              </a:rPr>
              <a:t>Go out side the office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r>
              <a:rPr lang="en-US" dirty="0" smtClean="0">
                <a:hlinkClick r:id="rId3" action="ppaction://hlinksldjump"/>
              </a:rPr>
              <a:t>Stay in your office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outside the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went out side and there was a black figure </a:t>
            </a:r>
          </a:p>
          <a:p>
            <a:r>
              <a:rPr lang="en-US" dirty="0" smtClean="0"/>
              <a:t>Do you </a:t>
            </a:r>
          </a:p>
          <a:p>
            <a:r>
              <a:rPr lang="en-US" dirty="0" smtClean="0">
                <a:hlinkClick r:id="rId2" action="ppaction://hlinksldjump"/>
              </a:rPr>
              <a:t>Go back inside the office</a:t>
            </a:r>
            <a:endParaRPr lang="en-US" dirty="0" smtClean="0"/>
          </a:p>
          <a:p>
            <a:r>
              <a:rPr lang="en-US" dirty="0" smtClean="0"/>
              <a:t>Or </a:t>
            </a:r>
          </a:p>
          <a:p>
            <a:r>
              <a:rPr lang="en-US" dirty="0" smtClean="0">
                <a:hlinkClick r:id="rId3" action="ppaction://hlinksldjump"/>
              </a:rPr>
              <a:t>Run to the black </a:t>
            </a:r>
            <a:r>
              <a:rPr lang="en-US" dirty="0" err="1" smtClean="0">
                <a:hlinkClick r:id="rId3" action="ppaction://hlinksldjump"/>
              </a:rPr>
              <a:t>figuare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 office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stay in the office then the powers out </a:t>
            </a:r>
          </a:p>
          <a:p>
            <a:r>
              <a:rPr lang="en-US" dirty="0" smtClean="0">
                <a:hlinkClick r:id="rId2" action="ppaction://hlinksldjump"/>
              </a:rPr>
              <a:t>Do you go to the </a:t>
            </a:r>
            <a:r>
              <a:rPr lang="en-US" dirty="0" err="1" smtClean="0">
                <a:hlinkClick r:id="rId2" action="ppaction://hlinksldjump"/>
              </a:rPr>
              <a:t>genurater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you close the 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12420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door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3316286"/>
            <a:ext cx="9905999" cy="3541714"/>
          </a:xfrm>
        </p:spPr>
        <p:txBody>
          <a:bodyPr/>
          <a:lstStyle/>
          <a:p>
            <a:r>
              <a:rPr lang="en-US" dirty="0" smtClean="0"/>
              <a:t>You close the door but you forgot that the powers out the dude chokes you to death </a:t>
            </a:r>
          </a:p>
          <a:p>
            <a:r>
              <a:rPr lang="en-US" dirty="0" smtClean="0"/>
              <a:t>Game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INSIDE THE OFFICE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87587"/>
            <a:ext cx="9905999" cy="3541714"/>
          </a:xfrm>
        </p:spPr>
        <p:txBody>
          <a:bodyPr/>
          <a:lstStyle/>
          <a:p>
            <a:r>
              <a:rPr lang="en-US" dirty="0" smtClean="0"/>
              <a:t>You go back to the office and the power  is out 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do you go to the </a:t>
            </a:r>
            <a:r>
              <a:rPr lang="en-US" dirty="0" err="1" smtClean="0">
                <a:hlinkClick r:id="rId2" action="ppaction://hlinksldjump"/>
              </a:rPr>
              <a:t>generater</a:t>
            </a:r>
            <a:endParaRPr lang="en-US" dirty="0">
              <a:hlinkClick r:id="rId2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Or stay in office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600" y="0"/>
            <a:ext cx="13487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TO THE BLACK FIGUARE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THE BLACK FIGUARE </a:t>
            </a:r>
          </a:p>
          <a:p>
            <a:r>
              <a:rPr lang="en-US" dirty="0" smtClean="0"/>
              <a:t>THEN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HE </a:t>
            </a:r>
            <a:r>
              <a:rPr lang="en-US" dirty="0" smtClean="0"/>
              <a:t>CHOKES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54</TotalTime>
  <Words>237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Shane a4 </vt:lpstr>
      <vt:lpstr>The pizza zone  </vt:lpstr>
      <vt:lpstr>PowerPoint Presentation</vt:lpstr>
      <vt:lpstr>PowerPoint Presentation</vt:lpstr>
      <vt:lpstr>Go outside the office</vt:lpstr>
      <vt:lpstr>Stay in office </vt:lpstr>
      <vt:lpstr>Close door </vt:lpstr>
      <vt:lpstr>Go back INSIDE THE OFFICE </vt:lpstr>
      <vt:lpstr>RUN TO THE BLACK FIGUARE</vt:lpstr>
      <vt:lpstr>Go to generater </vt:lpstr>
      <vt:lpstr>Stay in office 2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Shane a4</dc:title>
  <dc:creator>Markham Classroom 114</dc:creator>
  <cp:lastModifiedBy>Markham Classroom 114</cp:lastModifiedBy>
  <cp:revision>8</cp:revision>
  <dcterms:created xsi:type="dcterms:W3CDTF">2018-09-12T21:24:39Z</dcterms:created>
  <dcterms:modified xsi:type="dcterms:W3CDTF">2018-09-26T21:31:07Z</dcterms:modified>
</cp:coreProperties>
</file>