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6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0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3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9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2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3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3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2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622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shoukhanA4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Theirs a monster under your bed!!!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135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749300"/>
            <a:ext cx="14235112" cy="2218267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Once upon a time it was a dark night...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924" y="2967567"/>
            <a:ext cx="8534400" cy="3615267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You were sleeping then suddenly you woke up because their was a noise under your bed…</a:t>
            </a:r>
          </a:p>
          <a:p>
            <a:pPr lvl="1"/>
            <a:r>
              <a:rPr lang="en-US" sz="2400" dirty="0" smtClean="0"/>
              <a:t>Do you… </a:t>
            </a:r>
          </a:p>
          <a:p>
            <a:pPr lvl="1"/>
            <a:r>
              <a:rPr lang="en-US" sz="2400" dirty="0" smtClean="0">
                <a:hlinkClick r:id="rId2" action="ppaction://hlinksldjump"/>
              </a:rPr>
              <a:t>Look under your bed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3" action="ppaction://hlinksldjump"/>
              </a:rPr>
              <a:t>Do you go running to your parents </a:t>
            </a:r>
            <a:endParaRPr lang="en-US" sz="2400" dirty="0" smtClean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399" y="3430059"/>
            <a:ext cx="565785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under your bed!!!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 you’ve seen the monster and you start screaming like crazy. The monster gobbles you up and…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5400" dirty="0" smtClean="0"/>
              <a:t>Game Over….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712" y="2722562"/>
            <a:ext cx="67341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to your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screaming to your parents and they come to your </a:t>
            </a:r>
            <a:r>
              <a:rPr lang="en-US" dirty="0" smtClean="0"/>
              <a:t>room they cal</a:t>
            </a:r>
            <a:r>
              <a:rPr lang="en-US" dirty="0" smtClean="0"/>
              <a:t>l the cops and the cops take the monster to jail. The monster escapes does it go to </a:t>
            </a:r>
          </a:p>
          <a:p>
            <a:r>
              <a:rPr lang="en-US" dirty="0" smtClean="0">
                <a:hlinkClick r:id="rId2" action="ppaction://hlinksldjump"/>
              </a:rPr>
              <a:t>Florida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Turkey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900" y="2748838"/>
            <a:ext cx="5803900" cy="410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Florida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win. the monster went on vacation and it lived happily ever after.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6600" dirty="0" smtClean="0"/>
              <a:t>You Win…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96820"/>
            <a:ext cx="6807200" cy="368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goes to Turkey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goes to Turkey and it gets swallowed by a Turkey in Turkey and it’s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Game over for you…. 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800" y="2619376"/>
            <a:ext cx="3557587" cy="355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149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shoukhanA4</vt:lpstr>
      <vt:lpstr> Once upon a time it was a dark night...  </vt:lpstr>
      <vt:lpstr>Look under your bed!!!</vt:lpstr>
      <vt:lpstr>Run to your Parents</vt:lpstr>
      <vt:lpstr>Go to Florida </vt:lpstr>
      <vt:lpstr>It goes to Turkey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shoukhana4</dc:title>
  <dc:creator>Markham Classroom 114</dc:creator>
  <cp:lastModifiedBy>Markham Classroom 114</cp:lastModifiedBy>
  <cp:revision>7</cp:revision>
  <dcterms:created xsi:type="dcterms:W3CDTF">2018-09-12T21:26:36Z</dcterms:created>
  <dcterms:modified xsi:type="dcterms:W3CDTF">2018-09-26T21:31:18Z</dcterms:modified>
</cp:coreProperties>
</file>